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57" r:id="rId4"/>
    <p:sldId id="258" r:id="rId5"/>
    <p:sldId id="262" r:id="rId6"/>
    <p:sldId id="263" r:id="rId7"/>
    <p:sldId id="265" r:id="rId8"/>
    <p:sldId id="266" r:id="rId9"/>
    <p:sldId id="267" r:id="rId10"/>
    <p:sldId id="269" r:id="rId11"/>
    <p:sldId id="270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oseritta" panose="020B0604020202020204" charset="0"/>
      <p:regular r:id="rId24"/>
    </p:embeddedFont>
    <p:embeddedFont>
      <p:font typeface="Segoe UI Emoji" panose="020B0502040204020203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88302A-EC68-4AA1-931E-4C321CD42D2C}">
          <p14:sldIdLst>
            <p14:sldId id="256"/>
            <p14:sldId id="261"/>
            <p14:sldId id="257"/>
            <p14:sldId id="258"/>
            <p14:sldId id="262"/>
            <p14:sldId id="263"/>
            <p14:sldId id="265"/>
            <p14:sldId id="266"/>
            <p14:sldId id="267"/>
            <p14:sldId id="269"/>
          </p14:sldIdLst>
        </p14:section>
        <p14:section name="Untitled Section" id="{BC4BE5C6-AFE1-4F9A-B339-ADCB933AE96B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NESH MUDDANA" initials="GM" lastIdx="1" clrIdx="0">
    <p:extLst>
      <p:ext uri="{19B8F6BF-5375-455C-9EA6-DF929625EA0E}">
        <p15:presenceInfo xmlns:p15="http://schemas.microsoft.com/office/powerpoint/2012/main" userId="ea077cc676948e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6"/>
    <a:srgbClr val="FF8DC7"/>
    <a:srgbClr val="F9B5D0"/>
    <a:srgbClr val="FED049"/>
    <a:srgbClr val="CFF5E7"/>
    <a:srgbClr val="F8F988"/>
    <a:srgbClr val="040216"/>
    <a:srgbClr val="CCBC8E"/>
    <a:srgbClr val="080426"/>
    <a:srgbClr val="040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8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2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15T03:47:47.320" idx="1">
    <p:pos x="532" y="291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44D7E6-C403-4006-90E6-BAAB0B21B26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26A2B8-EB03-4608-8F93-AE8C10E0997F}">
      <dgm:prSet phldrT="[Text]"/>
      <dgm:spPr>
        <a:solidFill>
          <a:srgbClr val="FF8DC7"/>
        </a:solidFill>
      </dgm:spPr>
      <dgm:t>
        <a:bodyPr/>
        <a:lstStyle/>
        <a:p>
          <a:r>
            <a:rPr lang="en-US" dirty="0"/>
            <a:t>JAVA API Packages</a:t>
          </a:r>
        </a:p>
      </dgm:t>
    </dgm:pt>
    <dgm:pt modelId="{F2CB8B0A-6EC9-4651-B08F-E92FE34CF037}" type="parTrans" cxnId="{E59E8612-60C7-4500-B30A-8802183720CC}">
      <dgm:prSet/>
      <dgm:spPr/>
      <dgm:t>
        <a:bodyPr/>
        <a:lstStyle/>
        <a:p>
          <a:endParaRPr lang="en-US"/>
        </a:p>
      </dgm:t>
    </dgm:pt>
    <dgm:pt modelId="{800071B6-980B-4899-AC92-E827EC4F3818}" type="sibTrans" cxnId="{E59E8612-60C7-4500-B30A-8802183720CC}">
      <dgm:prSet/>
      <dgm:spPr/>
      <dgm:t>
        <a:bodyPr/>
        <a:lstStyle/>
        <a:p>
          <a:endParaRPr lang="en-US"/>
        </a:p>
      </dgm:t>
    </dgm:pt>
    <dgm:pt modelId="{15BA621A-1294-442A-911B-4EBBCA97CD45}">
      <dgm:prSet phldrT="[Text]"/>
      <dgm:spPr>
        <a:solidFill>
          <a:srgbClr val="F9B5D0">
            <a:alpha val="90000"/>
          </a:srgbClr>
        </a:solidFill>
      </dgm:spPr>
      <dgm:t>
        <a:bodyPr/>
        <a:lstStyle/>
        <a:p>
          <a:r>
            <a:rPr lang="en-US" dirty="0"/>
            <a:t>.lang</a:t>
          </a:r>
        </a:p>
      </dgm:t>
    </dgm:pt>
    <dgm:pt modelId="{57E9E898-BAA0-47C4-B0A6-421213BF9113}" type="parTrans" cxnId="{723BAB72-6B1D-4DBB-8123-2251E037FF72}">
      <dgm:prSet/>
      <dgm:spPr/>
      <dgm:t>
        <a:bodyPr/>
        <a:lstStyle/>
        <a:p>
          <a:endParaRPr lang="en-US"/>
        </a:p>
      </dgm:t>
    </dgm:pt>
    <dgm:pt modelId="{E2262A91-C844-4E0E-9643-D47F8B7031A5}" type="sibTrans" cxnId="{723BAB72-6B1D-4DBB-8123-2251E037FF72}">
      <dgm:prSet/>
      <dgm:spPr/>
      <dgm:t>
        <a:bodyPr/>
        <a:lstStyle/>
        <a:p>
          <a:endParaRPr lang="en-US"/>
        </a:p>
      </dgm:t>
    </dgm:pt>
    <dgm:pt modelId="{F2863A86-3D4E-4D8E-855F-C6EC49B90CEB}">
      <dgm:prSet phldrT="[Text]"/>
      <dgm:spPr>
        <a:solidFill>
          <a:srgbClr val="F9B5D0">
            <a:alpha val="90000"/>
          </a:srgbClr>
        </a:solidFill>
      </dgm:spPr>
      <dgm:t>
        <a:bodyPr/>
        <a:lstStyle/>
        <a:p>
          <a:r>
            <a:rPr lang="en-US" dirty="0"/>
            <a:t>.util</a:t>
          </a:r>
        </a:p>
      </dgm:t>
    </dgm:pt>
    <dgm:pt modelId="{AEA4B838-86CC-48E9-85C4-1FCF599FF496}" type="parTrans" cxnId="{2B83855D-0ED6-4F89-B760-149C1F4B7AB8}">
      <dgm:prSet/>
      <dgm:spPr/>
      <dgm:t>
        <a:bodyPr/>
        <a:lstStyle/>
        <a:p>
          <a:endParaRPr lang="en-US"/>
        </a:p>
      </dgm:t>
    </dgm:pt>
    <dgm:pt modelId="{B1ACE7C9-6554-41CC-8FD3-5144C48E7A7F}" type="sibTrans" cxnId="{2B83855D-0ED6-4F89-B760-149C1F4B7AB8}">
      <dgm:prSet/>
      <dgm:spPr/>
      <dgm:t>
        <a:bodyPr/>
        <a:lstStyle/>
        <a:p>
          <a:endParaRPr lang="en-US"/>
        </a:p>
      </dgm:t>
    </dgm:pt>
    <dgm:pt modelId="{1567A73D-3DA6-44D5-BFE6-4185B9C1E2CF}">
      <dgm:prSet phldrT="[Text]"/>
      <dgm:spPr>
        <a:solidFill>
          <a:srgbClr val="FF8DC7"/>
        </a:solidFill>
      </dgm:spPr>
      <dgm:t>
        <a:bodyPr/>
        <a:lstStyle/>
        <a:p>
          <a:r>
            <a:rPr lang="en-US" dirty="0"/>
            <a:t>User Defined Packages</a:t>
          </a:r>
        </a:p>
      </dgm:t>
    </dgm:pt>
    <dgm:pt modelId="{E96D14F5-9078-4DFC-9828-6FC3D2250ACA}" type="parTrans" cxnId="{D58A8E4C-8857-4B48-BADF-DB0906AC13E7}">
      <dgm:prSet/>
      <dgm:spPr/>
      <dgm:t>
        <a:bodyPr/>
        <a:lstStyle/>
        <a:p>
          <a:endParaRPr lang="en-US"/>
        </a:p>
      </dgm:t>
    </dgm:pt>
    <dgm:pt modelId="{4990D988-9643-4FE7-9440-777082B027F4}" type="sibTrans" cxnId="{D58A8E4C-8857-4B48-BADF-DB0906AC13E7}">
      <dgm:prSet/>
      <dgm:spPr/>
      <dgm:t>
        <a:bodyPr/>
        <a:lstStyle/>
        <a:p>
          <a:endParaRPr lang="en-US"/>
        </a:p>
      </dgm:t>
    </dgm:pt>
    <dgm:pt modelId="{02EB1A29-CE64-453B-B594-2A90F47791CB}">
      <dgm:prSet phldrT="[Text]"/>
      <dgm:spPr>
        <a:solidFill>
          <a:srgbClr val="F9B5D0">
            <a:alpha val="90000"/>
          </a:srgbClr>
        </a:solidFill>
      </dgm:spPr>
      <dgm:t>
        <a:bodyPr/>
        <a:lstStyle/>
        <a:p>
          <a:r>
            <a:rPr lang="en-US" dirty="0"/>
            <a:t>Creation</a:t>
          </a:r>
        </a:p>
      </dgm:t>
    </dgm:pt>
    <dgm:pt modelId="{350AF9CA-A116-4DD5-BFC8-10D577F0BD2E}" type="parTrans" cxnId="{62FAAF15-C814-4025-AC14-04E41962BE76}">
      <dgm:prSet/>
      <dgm:spPr/>
      <dgm:t>
        <a:bodyPr/>
        <a:lstStyle/>
        <a:p>
          <a:endParaRPr lang="en-US"/>
        </a:p>
      </dgm:t>
    </dgm:pt>
    <dgm:pt modelId="{281499C1-AB2C-46C0-B53F-F12E83F78E1E}" type="sibTrans" cxnId="{62FAAF15-C814-4025-AC14-04E41962BE76}">
      <dgm:prSet/>
      <dgm:spPr/>
      <dgm:t>
        <a:bodyPr/>
        <a:lstStyle/>
        <a:p>
          <a:endParaRPr lang="en-US"/>
        </a:p>
      </dgm:t>
    </dgm:pt>
    <dgm:pt modelId="{186C778B-0044-4004-9826-96D33F985794}">
      <dgm:prSet phldrT="[Text]"/>
      <dgm:spPr>
        <a:solidFill>
          <a:srgbClr val="F9B5D0">
            <a:alpha val="90000"/>
          </a:srgbClr>
        </a:solidFill>
      </dgm:spPr>
      <dgm:t>
        <a:bodyPr/>
        <a:lstStyle/>
        <a:p>
          <a:r>
            <a:rPr lang="en-US" dirty="0"/>
            <a:t>Accessing</a:t>
          </a:r>
        </a:p>
      </dgm:t>
    </dgm:pt>
    <dgm:pt modelId="{C358987D-CB15-4C77-B0BE-BDC0B744DF89}" type="parTrans" cxnId="{3A9E73F2-21DC-4825-9589-8C6DA73C90FF}">
      <dgm:prSet/>
      <dgm:spPr/>
      <dgm:t>
        <a:bodyPr/>
        <a:lstStyle/>
        <a:p>
          <a:endParaRPr lang="en-US"/>
        </a:p>
      </dgm:t>
    </dgm:pt>
    <dgm:pt modelId="{47D7CE88-7F3C-4685-A075-EA550ED90E93}" type="sibTrans" cxnId="{3A9E73F2-21DC-4825-9589-8C6DA73C90FF}">
      <dgm:prSet/>
      <dgm:spPr/>
      <dgm:t>
        <a:bodyPr/>
        <a:lstStyle/>
        <a:p>
          <a:endParaRPr lang="en-US"/>
        </a:p>
      </dgm:t>
    </dgm:pt>
    <dgm:pt modelId="{53BF1FBD-FB98-4EFE-8DF7-10C41B9333C3}" type="pres">
      <dgm:prSet presAssocID="{7644D7E6-C403-4006-90E6-BAAB0B21B26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B54C65-F5B3-4D54-A1DA-6C9FCE26FBFA}" type="pres">
      <dgm:prSet presAssocID="{A226A2B8-EB03-4608-8F93-AE8C10E0997F}" presName="root" presStyleCnt="0"/>
      <dgm:spPr/>
    </dgm:pt>
    <dgm:pt modelId="{41357A24-7711-4E24-9CE7-E619A5E764B1}" type="pres">
      <dgm:prSet presAssocID="{A226A2B8-EB03-4608-8F93-AE8C10E0997F}" presName="rootComposite" presStyleCnt="0"/>
      <dgm:spPr/>
    </dgm:pt>
    <dgm:pt modelId="{A73B7452-09BB-4B5A-87CA-D7FE4BAA043F}" type="pres">
      <dgm:prSet presAssocID="{A226A2B8-EB03-4608-8F93-AE8C10E0997F}" presName="rootText" presStyleLbl="node1" presStyleIdx="0" presStyleCnt="2"/>
      <dgm:spPr/>
    </dgm:pt>
    <dgm:pt modelId="{B5E8DFD5-CB7D-4FD8-844B-F1778F46684C}" type="pres">
      <dgm:prSet presAssocID="{A226A2B8-EB03-4608-8F93-AE8C10E0997F}" presName="rootConnector" presStyleLbl="node1" presStyleIdx="0" presStyleCnt="2"/>
      <dgm:spPr/>
    </dgm:pt>
    <dgm:pt modelId="{9847DC98-A024-42CF-977C-0A319BBCC3A4}" type="pres">
      <dgm:prSet presAssocID="{A226A2B8-EB03-4608-8F93-AE8C10E0997F}" presName="childShape" presStyleCnt="0"/>
      <dgm:spPr/>
    </dgm:pt>
    <dgm:pt modelId="{7A76A3A5-22B2-45B7-9664-8BD864EBF7B8}" type="pres">
      <dgm:prSet presAssocID="{57E9E898-BAA0-47C4-B0A6-421213BF9113}" presName="Name13" presStyleLbl="parChTrans1D2" presStyleIdx="0" presStyleCnt="4"/>
      <dgm:spPr/>
    </dgm:pt>
    <dgm:pt modelId="{55EED6DC-FD69-4085-9935-3DA8E6CC9002}" type="pres">
      <dgm:prSet presAssocID="{15BA621A-1294-442A-911B-4EBBCA97CD45}" presName="childText" presStyleLbl="bgAcc1" presStyleIdx="0" presStyleCnt="4">
        <dgm:presLayoutVars>
          <dgm:bulletEnabled val="1"/>
        </dgm:presLayoutVars>
      </dgm:prSet>
      <dgm:spPr/>
    </dgm:pt>
    <dgm:pt modelId="{4217A07E-6C53-4D3E-8BD9-E9BE9ABDB50A}" type="pres">
      <dgm:prSet presAssocID="{AEA4B838-86CC-48E9-85C4-1FCF599FF496}" presName="Name13" presStyleLbl="parChTrans1D2" presStyleIdx="1" presStyleCnt="4"/>
      <dgm:spPr/>
    </dgm:pt>
    <dgm:pt modelId="{FC1C6D13-DEBA-497E-9E62-E40FA89D933A}" type="pres">
      <dgm:prSet presAssocID="{F2863A86-3D4E-4D8E-855F-C6EC49B90CEB}" presName="childText" presStyleLbl="bgAcc1" presStyleIdx="1" presStyleCnt="4">
        <dgm:presLayoutVars>
          <dgm:bulletEnabled val="1"/>
        </dgm:presLayoutVars>
      </dgm:prSet>
      <dgm:spPr/>
    </dgm:pt>
    <dgm:pt modelId="{21A8FF68-21F9-41D0-A134-A2BAA88ECF58}" type="pres">
      <dgm:prSet presAssocID="{1567A73D-3DA6-44D5-BFE6-4185B9C1E2CF}" presName="root" presStyleCnt="0"/>
      <dgm:spPr/>
    </dgm:pt>
    <dgm:pt modelId="{2911BF2A-308E-4F9F-BF91-33B48AD9FBEE}" type="pres">
      <dgm:prSet presAssocID="{1567A73D-3DA6-44D5-BFE6-4185B9C1E2CF}" presName="rootComposite" presStyleCnt="0"/>
      <dgm:spPr/>
    </dgm:pt>
    <dgm:pt modelId="{5F8939C3-B86B-49A0-92C2-4B1F3014DFEC}" type="pres">
      <dgm:prSet presAssocID="{1567A73D-3DA6-44D5-BFE6-4185B9C1E2CF}" presName="rootText" presStyleLbl="node1" presStyleIdx="1" presStyleCnt="2" custLinFactNeighborX="-446" custLinFactNeighborY="1407"/>
      <dgm:spPr/>
    </dgm:pt>
    <dgm:pt modelId="{3202D3B2-04BA-4158-9E02-199F7759255C}" type="pres">
      <dgm:prSet presAssocID="{1567A73D-3DA6-44D5-BFE6-4185B9C1E2CF}" presName="rootConnector" presStyleLbl="node1" presStyleIdx="1" presStyleCnt="2"/>
      <dgm:spPr/>
    </dgm:pt>
    <dgm:pt modelId="{3A6D5EED-03F4-4343-B51B-A3677F325989}" type="pres">
      <dgm:prSet presAssocID="{1567A73D-3DA6-44D5-BFE6-4185B9C1E2CF}" presName="childShape" presStyleCnt="0"/>
      <dgm:spPr/>
    </dgm:pt>
    <dgm:pt modelId="{6FABE5B7-3946-4F57-BE34-EE7B9935D162}" type="pres">
      <dgm:prSet presAssocID="{350AF9CA-A116-4DD5-BFC8-10D577F0BD2E}" presName="Name13" presStyleLbl="parChTrans1D2" presStyleIdx="2" presStyleCnt="4"/>
      <dgm:spPr/>
    </dgm:pt>
    <dgm:pt modelId="{D84DCFAF-F753-4EB0-9917-096B26562D27}" type="pres">
      <dgm:prSet presAssocID="{02EB1A29-CE64-453B-B594-2A90F47791CB}" presName="childText" presStyleLbl="bgAcc1" presStyleIdx="2" presStyleCnt="4">
        <dgm:presLayoutVars>
          <dgm:bulletEnabled val="1"/>
        </dgm:presLayoutVars>
      </dgm:prSet>
      <dgm:spPr/>
    </dgm:pt>
    <dgm:pt modelId="{919D0F9D-B3BF-4D1E-B2B8-63A9F209B99C}" type="pres">
      <dgm:prSet presAssocID="{C358987D-CB15-4C77-B0BE-BDC0B744DF89}" presName="Name13" presStyleLbl="parChTrans1D2" presStyleIdx="3" presStyleCnt="4"/>
      <dgm:spPr/>
    </dgm:pt>
    <dgm:pt modelId="{70F272BC-D2B4-4C5A-B8AF-6EB127058D96}" type="pres">
      <dgm:prSet presAssocID="{186C778B-0044-4004-9826-96D33F985794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E59E8612-60C7-4500-B30A-8802183720CC}" srcId="{7644D7E6-C403-4006-90E6-BAAB0B21B267}" destId="{A226A2B8-EB03-4608-8F93-AE8C10E0997F}" srcOrd="0" destOrd="0" parTransId="{F2CB8B0A-6EC9-4651-B08F-E92FE34CF037}" sibTransId="{800071B6-980B-4899-AC92-E827EC4F3818}"/>
    <dgm:cxn modelId="{62FAAF15-C814-4025-AC14-04E41962BE76}" srcId="{1567A73D-3DA6-44D5-BFE6-4185B9C1E2CF}" destId="{02EB1A29-CE64-453B-B594-2A90F47791CB}" srcOrd="0" destOrd="0" parTransId="{350AF9CA-A116-4DD5-BFC8-10D577F0BD2E}" sibTransId="{281499C1-AB2C-46C0-B53F-F12E83F78E1E}"/>
    <dgm:cxn modelId="{4D63F420-E4A1-400F-A34D-7586914BBF4C}" type="presOf" srcId="{C358987D-CB15-4C77-B0BE-BDC0B744DF89}" destId="{919D0F9D-B3BF-4D1E-B2B8-63A9F209B99C}" srcOrd="0" destOrd="0" presId="urn:microsoft.com/office/officeart/2005/8/layout/hierarchy3"/>
    <dgm:cxn modelId="{D1F26A25-79A5-4F11-A077-8ECAD943C8CF}" type="presOf" srcId="{350AF9CA-A116-4DD5-BFC8-10D577F0BD2E}" destId="{6FABE5B7-3946-4F57-BE34-EE7B9935D162}" srcOrd="0" destOrd="0" presId="urn:microsoft.com/office/officeart/2005/8/layout/hierarchy3"/>
    <dgm:cxn modelId="{B7FE9725-8AF9-426F-9197-C39A65D14857}" type="presOf" srcId="{F2863A86-3D4E-4D8E-855F-C6EC49B90CEB}" destId="{FC1C6D13-DEBA-497E-9E62-E40FA89D933A}" srcOrd="0" destOrd="0" presId="urn:microsoft.com/office/officeart/2005/8/layout/hierarchy3"/>
    <dgm:cxn modelId="{D923C327-200E-4C59-8681-F49ADE718233}" type="presOf" srcId="{02EB1A29-CE64-453B-B594-2A90F47791CB}" destId="{D84DCFAF-F753-4EB0-9917-096B26562D27}" srcOrd="0" destOrd="0" presId="urn:microsoft.com/office/officeart/2005/8/layout/hierarchy3"/>
    <dgm:cxn modelId="{2B83855D-0ED6-4F89-B760-149C1F4B7AB8}" srcId="{A226A2B8-EB03-4608-8F93-AE8C10E0997F}" destId="{F2863A86-3D4E-4D8E-855F-C6EC49B90CEB}" srcOrd="1" destOrd="0" parTransId="{AEA4B838-86CC-48E9-85C4-1FCF599FF496}" sibTransId="{B1ACE7C9-6554-41CC-8FD3-5144C48E7A7F}"/>
    <dgm:cxn modelId="{35190461-2291-4A05-B669-CEB8D1A381A7}" type="presOf" srcId="{1567A73D-3DA6-44D5-BFE6-4185B9C1E2CF}" destId="{3202D3B2-04BA-4158-9E02-199F7759255C}" srcOrd="1" destOrd="0" presId="urn:microsoft.com/office/officeart/2005/8/layout/hierarchy3"/>
    <dgm:cxn modelId="{D58A8E4C-8857-4B48-BADF-DB0906AC13E7}" srcId="{7644D7E6-C403-4006-90E6-BAAB0B21B267}" destId="{1567A73D-3DA6-44D5-BFE6-4185B9C1E2CF}" srcOrd="1" destOrd="0" parTransId="{E96D14F5-9078-4DFC-9828-6FC3D2250ACA}" sibTransId="{4990D988-9643-4FE7-9440-777082B027F4}"/>
    <dgm:cxn modelId="{A1B3196E-E5F5-464A-B587-96697C9C2A30}" type="presOf" srcId="{1567A73D-3DA6-44D5-BFE6-4185B9C1E2CF}" destId="{5F8939C3-B86B-49A0-92C2-4B1F3014DFEC}" srcOrd="0" destOrd="0" presId="urn:microsoft.com/office/officeart/2005/8/layout/hierarchy3"/>
    <dgm:cxn modelId="{723BAB72-6B1D-4DBB-8123-2251E037FF72}" srcId="{A226A2B8-EB03-4608-8F93-AE8C10E0997F}" destId="{15BA621A-1294-442A-911B-4EBBCA97CD45}" srcOrd="0" destOrd="0" parTransId="{57E9E898-BAA0-47C4-B0A6-421213BF9113}" sibTransId="{E2262A91-C844-4E0E-9643-D47F8B7031A5}"/>
    <dgm:cxn modelId="{1762D657-85B7-4848-8D19-00A899B5920D}" type="presOf" srcId="{15BA621A-1294-442A-911B-4EBBCA97CD45}" destId="{55EED6DC-FD69-4085-9935-3DA8E6CC9002}" srcOrd="0" destOrd="0" presId="urn:microsoft.com/office/officeart/2005/8/layout/hierarchy3"/>
    <dgm:cxn modelId="{F554C382-B3C0-410A-B424-A53E73F3284A}" type="presOf" srcId="{A226A2B8-EB03-4608-8F93-AE8C10E0997F}" destId="{A73B7452-09BB-4B5A-87CA-D7FE4BAA043F}" srcOrd="0" destOrd="0" presId="urn:microsoft.com/office/officeart/2005/8/layout/hierarchy3"/>
    <dgm:cxn modelId="{E55EF991-8216-4D6A-8CBD-77D46B7A1056}" type="presOf" srcId="{7644D7E6-C403-4006-90E6-BAAB0B21B267}" destId="{53BF1FBD-FB98-4EFE-8DF7-10C41B9333C3}" srcOrd="0" destOrd="0" presId="urn:microsoft.com/office/officeart/2005/8/layout/hierarchy3"/>
    <dgm:cxn modelId="{CD05CDBD-29E5-4882-A86D-5DDF199A3E1D}" type="presOf" srcId="{186C778B-0044-4004-9826-96D33F985794}" destId="{70F272BC-D2B4-4C5A-B8AF-6EB127058D96}" srcOrd="0" destOrd="0" presId="urn:microsoft.com/office/officeart/2005/8/layout/hierarchy3"/>
    <dgm:cxn modelId="{25E0B8C9-482D-4B0C-A84C-EA0B2037FFA6}" type="presOf" srcId="{57E9E898-BAA0-47C4-B0A6-421213BF9113}" destId="{7A76A3A5-22B2-45B7-9664-8BD864EBF7B8}" srcOrd="0" destOrd="0" presId="urn:microsoft.com/office/officeart/2005/8/layout/hierarchy3"/>
    <dgm:cxn modelId="{D09666D7-AB9D-4AF8-A49D-4AB03C45EB3B}" type="presOf" srcId="{AEA4B838-86CC-48E9-85C4-1FCF599FF496}" destId="{4217A07E-6C53-4D3E-8BD9-E9BE9ABDB50A}" srcOrd="0" destOrd="0" presId="urn:microsoft.com/office/officeart/2005/8/layout/hierarchy3"/>
    <dgm:cxn modelId="{B065B3DD-59BF-4A6F-A735-E0EE446F9B20}" type="presOf" srcId="{A226A2B8-EB03-4608-8F93-AE8C10E0997F}" destId="{B5E8DFD5-CB7D-4FD8-844B-F1778F46684C}" srcOrd="1" destOrd="0" presId="urn:microsoft.com/office/officeart/2005/8/layout/hierarchy3"/>
    <dgm:cxn modelId="{3A9E73F2-21DC-4825-9589-8C6DA73C90FF}" srcId="{1567A73D-3DA6-44D5-BFE6-4185B9C1E2CF}" destId="{186C778B-0044-4004-9826-96D33F985794}" srcOrd="1" destOrd="0" parTransId="{C358987D-CB15-4C77-B0BE-BDC0B744DF89}" sibTransId="{47D7CE88-7F3C-4685-A075-EA550ED90E93}"/>
    <dgm:cxn modelId="{D13AA1C7-C65A-43B6-92DC-48117EC83E1F}" type="presParOf" srcId="{53BF1FBD-FB98-4EFE-8DF7-10C41B9333C3}" destId="{DDB54C65-F5B3-4D54-A1DA-6C9FCE26FBFA}" srcOrd="0" destOrd="0" presId="urn:microsoft.com/office/officeart/2005/8/layout/hierarchy3"/>
    <dgm:cxn modelId="{FB2F03F4-E12C-4835-A459-1A5B8293D6FE}" type="presParOf" srcId="{DDB54C65-F5B3-4D54-A1DA-6C9FCE26FBFA}" destId="{41357A24-7711-4E24-9CE7-E619A5E764B1}" srcOrd="0" destOrd="0" presId="urn:microsoft.com/office/officeart/2005/8/layout/hierarchy3"/>
    <dgm:cxn modelId="{93DE87D0-B107-4672-B099-40D1A251CF74}" type="presParOf" srcId="{41357A24-7711-4E24-9CE7-E619A5E764B1}" destId="{A73B7452-09BB-4B5A-87CA-D7FE4BAA043F}" srcOrd="0" destOrd="0" presId="urn:microsoft.com/office/officeart/2005/8/layout/hierarchy3"/>
    <dgm:cxn modelId="{2AB0E6F3-E753-4284-9CD6-81A637C1E1DE}" type="presParOf" srcId="{41357A24-7711-4E24-9CE7-E619A5E764B1}" destId="{B5E8DFD5-CB7D-4FD8-844B-F1778F46684C}" srcOrd="1" destOrd="0" presId="urn:microsoft.com/office/officeart/2005/8/layout/hierarchy3"/>
    <dgm:cxn modelId="{B9DCB5D0-D103-4230-BAF8-2B0751892C79}" type="presParOf" srcId="{DDB54C65-F5B3-4D54-A1DA-6C9FCE26FBFA}" destId="{9847DC98-A024-42CF-977C-0A319BBCC3A4}" srcOrd="1" destOrd="0" presId="urn:microsoft.com/office/officeart/2005/8/layout/hierarchy3"/>
    <dgm:cxn modelId="{A0346BE9-7BFE-44EE-9A9D-D5D76A6928C0}" type="presParOf" srcId="{9847DC98-A024-42CF-977C-0A319BBCC3A4}" destId="{7A76A3A5-22B2-45B7-9664-8BD864EBF7B8}" srcOrd="0" destOrd="0" presId="urn:microsoft.com/office/officeart/2005/8/layout/hierarchy3"/>
    <dgm:cxn modelId="{19822E0E-A158-4D58-B9E3-BA3E087D3159}" type="presParOf" srcId="{9847DC98-A024-42CF-977C-0A319BBCC3A4}" destId="{55EED6DC-FD69-4085-9935-3DA8E6CC9002}" srcOrd="1" destOrd="0" presId="urn:microsoft.com/office/officeart/2005/8/layout/hierarchy3"/>
    <dgm:cxn modelId="{FA631CC4-4D1F-4302-91AB-20E1399FE2D2}" type="presParOf" srcId="{9847DC98-A024-42CF-977C-0A319BBCC3A4}" destId="{4217A07E-6C53-4D3E-8BD9-E9BE9ABDB50A}" srcOrd="2" destOrd="0" presId="urn:microsoft.com/office/officeart/2005/8/layout/hierarchy3"/>
    <dgm:cxn modelId="{B835821C-F0D6-47BA-87F9-482FA4045D2E}" type="presParOf" srcId="{9847DC98-A024-42CF-977C-0A319BBCC3A4}" destId="{FC1C6D13-DEBA-497E-9E62-E40FA89D933A}" srcOrd="3" destOrd="0" presId="urn:microsoft.com/office/officeart/2005/8/layout/hierarchy3"/>
    <dgm:cxn modelId="{282F9F52-66A4-42EB-829B-CF5830E3557D}" type="presParOf" srcId="{53BF1FBD-FB98-4EFE-8DF7-10C41B9333C3}" destId="{21A8FF68-21F9-41D0-A134-A2BAA88ECF58}" srcOrd="1" destOrd="0" presId="urn:microsoft.com/office/officeart/2005/8/layout/hierarchy3"/>
    <dgm:cxn modelId="{AB961A61-BC74-4B91-8C87-035889A3C097}" type="presParOf" srcId="{21A8FF68-21F9-41D0-A134-A2BAA88ECF58}" destId="{2911BF2A-308E-4F9F-BF91-33B48AD9FBEE}" srcOrd="0" destOrd="0" presId="urn:microsoft.com/office/officeart/2005/8/layout/hierarchy3"/>
    <dgm:cxn modelId="{3014633A-2C18-491E-AEB3-98D43EFAE620}" type="presParOf" srcId="{2911BF2A-308E-4F9F-BF91-33B48AD9FBEE}" destId="{5F8939C3-B86B-49A0-92C2-4B1F3014DFEC}" srcOrd="0" destOrd="0" presId="urn:microsoft.com/office/officeart/2005/8/layout/hierarchy3"/>
    <dgm:cxn modelId="{D77515DE-3D51-4A12-BE48-2FCD3B9A7F88}" type="presParOf" srcId="{2911BF2A-308E-4F9F-BF91-33B48AD9FBEE}" destId="{3202D3B2-04BA-4158-9E02-199F7759255C}" srcOrd="1" destOrd="0" presId="urn:microsoft.com/office/officeart/2005/8/layout/hierarchy3"/>
    <dgm:cxn modelId="{02FC7E3F-158D-4143-B318-3A879A2D5AC2}" type="presParOf" srcId="{21A8FF68-21F9-41D0-A134-A2BAA88ECF58}" destId="{3A6D5EED-03F4-4343-B51B-A3677F325989}" srcOrd="1" destOrd="0" presId="urn:microsoft.com/office/officeart/2005/8/layout/hierarchy3"/>
    <dgm:cxn modelId="{F018D2D0-7C26-4BA1-A077-18B756018591}" type="presParOf" srcId="{3A6D5EED-03F4-4343-B51B-A3677F325989}" destId="{6FABE5B7-3946-4F57-BE34-EE7B9935D162}" srcOrd="0" destOrd="0" presId="urn:microsoft.com/office/officeart/2005/8/layout/hierarchy3"/>
    <dgm:cxn modelId="{2D850D20-FFCA-4E1C-B263-C5948EADC114}" type="presParOf" srcId="{3A6D5EED-03F4-4343-B51B-A3677F325989}" destId="{D84DCFAF-F753-4EB0-9917-096B26562D27}" srcOrd="1" destOrd="0" presId="urn:microsoft.com/office/officeart/2005/8/layout/hierarchy3"/>
    <dgm:cxn modelId="{5E7941D9-8DE7-481D-BE79-3141CDC7454F}" type="presParOf" srcId="{3A6D5EED-03F4-4343-B51B-A3677F325989}" destId="{919D0F9D-B3BF-4D1E-B2B8-63A9F209B99C}" srcOrd="2" destOrd="0" presId="urn:microsoft.com/office/officeart/2005/8/layout/hierarchy3"/>
    <dgm:cxn modelId="{5EA0350A-3598-4B73-97FB-6B87F3DCF359}" type="presParOf" srcId="{3A6D5EED-03F4-4343-B51B-A3677F325989}" destId="{70F272BC-D2B4-4C5A-B8AF-6EB127058D9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B7452-09BB-4B5A-87CA-D7FE4BAA043F}">
      <dsp:nvSpPr>
        <dsp:cNvPr id="0" name=""/>
        <dsp:cNvSpPr/>
      </dsp:nvSpPr>
      <dsp:spPr>
        <a:xfrm>
          <a:off x="2139430" y="751"/>
          <a:ext cx="1428878" cy="714439"/>
        </a:xfrm>
        <a:prstGeom prst="roundRect">
          <a:avLst>
            <a:gd name="adj" fmla="val 10000"/>
          </a:avLst>
        </a:prstGeom>
        <a:solidFill>
          <a:srgbClr val="FF8DC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JAVA API Packages</a:t>
          </a:r>
        </a:p>
      </dsp:txBody>
      <dsp:txXfrm>
        <a:off x="2160355" y="21676"/>
        <a:ext cx="1387028" cy="672589"/>
      </dsp:txXfrm>
    </dsp:sp>
    <dsp:sp modelId="{7A76A3A5-22B2-45B7-9664-8BD864EBF7B8}">
      <dsp:nvSpPr>
        <dsp:cNvPr id="0" name=""/>
        <dsp:cNvSpPr/>
      </dsp:nvSpPr>
      <dsp:spPr>
        <a:xfrm>
          <a:off x="2282317" y="715190"/>
          <a:ext cx="142887" cy="5358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5829"/>
              </a:lnTo>
              <a:lnTo>
                <a:pt x="142887" y="53582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EED6DC-FD69-4085-9935-3DA8E6CC9002}">
      <dsp:nvSpPr>
        <dsp:cNvPr id="0" name=""/>
        <dsp:cNvSpPr/>
      </dsp:nvSpPr>
      <dsp:spPr>
        <a:xfrm>
          <a:off x="2425205" y="893800"/>
          <a:ext cx="1143102" cy="714439"/>
        </a:xfrm>
        <a:prstGeom prst="roundRect">
          <a:avLst>
            <a:gd name="adj" fmla="val 10000"/>
          </a:avLst>
        </a:prstGeom>
        <a:solidFill>
          <a:srgbClr val="F9B5D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.lang</a:t>
          </a:r>
        </a:p>
      </dsp:txBody>
      <dsp:txXfrm>
        <a:off x="2446130" y="914725"/>
        <a:ext cx="1101252" cy="672589"/>
      </dsp:txXfrm>
    </dsp:sp>
    <dsp:sp modelId="{4217A07E-6C53-4D3E-8BD9-E9BE9ABDB50A}">
      <dsp:nvSpPr>
        <dsp:cNvPr id="0" name=""/>
        <dsp:cNvSpPr/>
      </dsp:nvSpPr>
      <dsp:spPr>
        <a:xfrm>
          <a:off x="2282317" y="715190"/>
          <a:ext cx="142887" cy="1428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8878"/>
              </a:lnTo>
              <a:lnTo>
                <a:pt x="142887" y="14288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C6D13-DEBA-497E-9E62-E40FA89D933A}">
      <dsp:nvSpPr>
        <dsp:cNvPr id="0" name=""/>
        <dsp:cNvSpPr/>
      </dsp:nvSpPr>
      <dsp:spPr>
        <a:xfrm>
          <a:off x="2425205" y="1786849"/>
          <a:ext cx="1143102" cy="714439"/>
        </a:xfrm>
        <a:prstGeom prst="roundRect">
          <a:avLst>
            <a:gd name="adj" fmla="val 10000"/>
          </a:avLst>
        </a:prstGeom>
        <a:solidFill>
          <a:srgbClr val="F9B5D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.util</a:t>
          </a:r>
        </a:p>
      </dsp:txBody>
      <dsp:txXfrm>
        <a:off x="2446130" y="1807774"/>
        <a:ext cx="1101252" cy="672589"/>
      </dsp:txXfrm>
    </dsp:sp>
    <dsp:sp modelId="{5F8939C3-B86B-49A0-92C2-4B1F3014DFEC}">
      <dsp:nvSpPr>
        <dsp:cNvPr id="0" name=""/>
        <dsp:cNvSpPr/>
      </dsp:nvSpPr>
      <dsp:spPr>
        <a:xfrm>
          <a:off x="3919155" y="10803"/>
          <a:ext cx="1428878" cy="714439"/>
        </a:xfrm>
        <a:prstGeom prst="roundRect">
          <a:avLst>
            <a:gd name="adj" fmla="val 10000"/>
          </a:avLst>
        </a:prstGeom>
        <a:solidFill>
          <a:srgbClr val="FF8DC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Defined Packages</a:t>
          </a:r>
        </a:p>
      </dsp:txBody>
      <dsp:txXfrm>
        <a:off x="3940080" y="31728"/>
        <a:ext cx="1387028" cy="672589"/>
      </dsp:txXfrm>
    </dsp:sp>
    <dsp:sp modelId="{6FABE5B7-3946-4F57-BE34-EE7B9935D162}">
      <dsp:nvSpPr>
        <dsp:cNvPr id="0" name=""/>
        <dsp:cNvSpPr/>
      </dsp:nvSpPr>
      <dsp:spPr>
        <a:xfrm>
          <a:off x="4062043" y="725242"/>
          <a:ext cx="149260" cy="525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5777"/>
              </a:lnTo>
              <a:lnTo>
                <a:pt x="149260" y="5257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DCFAF-F753-4EB0-9917-096B26562D27}">
      <dsp:nvSpPr>
        <dsp:cNvPr id="0" name=""/>
        <dsp:cNvSpPr/>
      </dsp:nvSpPr>
      <dsp:spPr>
        <a:xfrm>
          <a:off x="4211304" y="893800"/>
          <a:ext cx="1143102" cy="714439"/>
        </a:xfrm>
        <a:prstGeom prst="roundRect">
          <a:avLst>
            <a:gd name="adj" fmla="val 10000"/>
          </a:avLst>
        </a:prstGeom>
        <a:solidFill>
          <a:srgbClr val="F9B5D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Creation</a:t>
          </a:r>
        </a:p>
      </dsp:txBody>
      <dsp:txXfrm>
        <a:off x="4232229" y="914725"/>
        <a:ext cx="1101252" cy="672589"/>
      </dsp:txXfrm>
    </dsp:sp>
    <dsp:sp modelId="{919D0F9D-B3BF-4D1E-B2B8-63A9F209B99C}">
      <dsp:nvSpPr>
        <dsp:cNvPr id="0" name=""/>
        <dsp:cNvSpPr/>
      </dsp:nvSpPr>
      <dsp:spPr>
        <a:xfrm>
          <a:off x="4062043" y="725242"/>
          <a:ext cx="149260" cy="1418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826"/>
              </a:lnTo>
              <a:lnTo>
                <a:pt x="149260" y="14188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272BC-D2B4-4C5A-B8AF-6EB127058D96}">
      <dsp:nvSpPr>
        <dsp:cNvPr id="0" name=""/>
        <dsp:cNvSpPr/>
      </dsp:nvSpPr>
      <dsp:spPr>
        <a:xfrm>
          <a:off x="4211304" y="1786849"/>
          <a:ext cx="1143102" cy="714439"/>
        </a:xfrm>
        <a:prstGeom prst="roundRect">
          <a:avLst>
            <a:gd name="adj" fmla="val 10000"/>
          </a:avLst>
        </a:prstGeom>
        <a:solidFill>
          <a:srgbClr val="F9B5D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Accessing</a:t>
          </a:r>
        </a:p>
      </dsp:txBody>
      <dsp:txXfrm>
        <a:off x="4232229" y="1807774"/>
        <a:ext cx="1101252" cy="67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20:14:11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1374 1604 24575,'-3'-4'0,"-1"0"0,0 1 0,0 0 0,0-1 0,0 2 0,-1-1 0,1 0 0,-1 1 0,0 0 0,0 0 0,0 0 0,0 1 0,0 0 0,-6-1 0,0 1 0,-1 1 0,1 1 0,0 0 0,0 1 0,-17 4 0,-152 44 0,154-40 0,0 0 0,1 2 0,1 1 0,-40 28 0,62-40 0,-32 23 0,2 2 0,-45 45 0,69-63 0,0 1 0,1 0 0,0 0 0,1 1 0,0 0 0,0 0 0,1 1 0,0-1 0,1 1 0,0 0 0,1 0 0,0 1 0,-1 20 0,3-19 0,-1 9 0,1 1 0,4 35 0,-3-53 0,1 1 0,0-1 0,0 1 0,1-1 0,-1 1 0,1-1 0,0 0 0,1 0 0,-1 0 0,1 0 0,0 0 0,1-1 0,-1 1 0,1-1 0,7 7 0,1-2 0,2-1 0,-1-1 0,1 0 0,1 0 0,-1-2 0,1 0 0,0 0 0,0-2 0,26 4 0,18 0 0,65-2 0,-111-5 0,11 1 0,-1-1 0,0-1 0,46-8 0,-64 8 0,0 0 0,0-1 0,0 1 0,0-1 0,0 0 0,-1 0 0,1-1 0,-1 1 0,0-1 0,1 0 0,-1 0 0,0 0 0,-1-1 0,1 0 0,-1 1 0,1-1 0,-1 0 0,0-1 0,-1 1 0,1 0 0,-1-1 0,0 0 0,0 1 0,1-7 0,2-18 0,-2 0 0,-1-1 0,-1 0 0,-1 1 0,-7-42 0,6 57 0,-3-21 0,-2 1 0,-2 1 0,0 0 0,-23-55 0,28 80 0,-1 0 0,0 1 0,0 0 0,-1-1 0,0 1 0,0 1 0,0-1 0,-1 1 0,0 0 0,0 0 0,-1 1 0,0 0 0,1 0 0,-2 1 0,1-1 0,-1 2 0,1-1 0,-14-4 0,9 5 0,1 1 0,-1 0 0,0 0 0,0 1 0,0 1 0,0 0 0,0 1 0,0 0 0,1 0 0,-1 1 0,0 1 0,-17 6 0,9-1 0,0 0 0,0 2 0,1 0 0,1 1 0,0 1 0,0 1 0,1 0 0,1 1 0,0 1 0,1 0 0,1 2 0,0-1 0,-17 29 0,29-42 0,1-1 0,0 1 0,0-1 0,0 1 0,0-1 0,0 1 0,1 0 0,-1-1 0,1 1 0,0 0 0,-1 0 0,1-1 0,1 1 0,-1 0 0,1 4 0,-1-6 0,0-1 0,1 1 0,-1-1 0,0 1 0,1-1 0,-1 1 0,0 0 0,1-1 0,-1 1 0,1-1 0,-1 0 0,1 1 0,-1-1 0,1 1 0,-1-1 0,1 0 0,0 1 0,-1-1 0,1 0 0,-1 0 0,1 1 0,0-1 0,-1 0 0,2 0 0,0 0 0,0 0 0,0 0 0,0-1 0,0 1 0,0 0 0,0-1 0,0 0 0,0 0 0,0 1 0,0-1 0,0 0 0,2-2 0,3-2 0,0 0 0,0-1 0,-1 0 0,1 0 0,-1-1 0,-1 1 0,9-13 0,-1-2 0,19-41 0,-10 5 0,-2-1 0,-2-1 0,-3-1 0,-3-1 0,-2 0 0,-3 0 0,-3-1 0,-3 1 0,-7-81 0,4 115 0,-2 0 0,0 0 0,-2 0 0,-10-29 0,13 49 0,0-1 0,-1 1 0,0 0 0,0 0 0,0 0 0,-1 0 0,0 1 0,-6-7 0,7 10 0,0 0 0,0 0 0,0 0 0,-1 0 0,1 0 0,-1 1 0,0 0 0,1 0 0,-1 0 0,0 0 0,0 1 0,0 0 0,-10-1 0,2 2 0,1 0 0,-1 1 0,1 1 0,0 0 0,-1 1 0,1 0 0,0 1 0,0 0 0,1 1 0,0 0 0,-1 1 0,2 0 0,-1 1 0,1 0 0,0 1 0,-10 9 0,-11 12 0,1 1 0,2 2 0,-35 49 0,12-12 0,3 2 0,4 2 0,3 3 0,-34 84 0,73-156 0,-2 6 0,0 0 0,0 0 0,1 0 0,0 0 0,0 1 0,2-1 0,-1 1 0,1 0 0,1-1 0,0 16 0,1-24 0,0 0 0,-1 1 0,1-1 0,0 0 0,0 0 0,0 1 0,0-1 0,1 0 0,-1 0 0,1 0 0,-1-1 0,1 1 0,-1 0 0,1 0 0,0-1 0,0 1 0,0-1 0,0 0 0,3 2 0,0-1 0,0 0 0,1 0 0,-1-1 0,0 0 0,1 0 0,-1 0 0,1-1 0,5 1 0,13-3 0,0 0 0,0-1 0,0-1 0,0-1 0,39-15 0,113-57 0,-104 40 0,-1-4 0,-3-3 0,71-58 0,-128 93 0,0-1 0,-1-1 0,10-11 0,-19 21 0,-1 1 0,1-1 0,0 0 0,0 0 0,-1 1 0,1-1 0,0 0 0,-1 0 0,1 0 0,-1 0 0,1 0 0,-1 0 0,1 0 0,-1 0 0,0 0 0,0 0 0,1 0 0,-1 0 0,0 0 0,0-1 0,0 1 0,0 0 0,0-1 0,-2 2 0,1 0 0,-1 1 0,1-1 0,-1 0 0,1 1 0,0-1 0,-1 1 0,1 0 0,0-1 0,0 1 0,-1 0 0,1 0 0,0 0 0,0 0 0,0 0 0,0 0 0,-2 3 0,-26 27 0,1 2 0,2 1 0,-32 53 0,-59 123 0,113-203 0,-20 43 0,23-47 0,0 0 0,0 0 0,0 0 0,0 0 0,1 0 0,-1 0 0,1 0 0,0 0 0,0 1 0,0-1 0,0 0 0,1 5 0,-1-7 0,0-1 0,1 0 0,-1 1 0,0-1 0,0 1 0,0-1 0,1 1 0,-1-1 0,0 0 0,1 1 0,-1-1 0,0 0 0,1 1 0,-1-1 0,0 0 0,1 1 0,-1-1 0,1 0 0,-1 0 0,1 1 0,-1-1 0,0 0 0,1 0 0,-1 0 0,1 0 0,-1 0 0,1 0 0,-1 0 0,1 0 0,-1 0 0,1 0 0,-1 0 0,1 0 0,-1 0 0,1 0 0,-1 0 0,1 0 0,-1 0 0,1-1 0,-1 1 0,0 0 0,1 0 0,-1-1 0,1 1 0,-1 0 0,0 0 0,1-1 0,0 0 0,5-4 0,0 0 0,0 0 0,0-1 0,-1 1 0,0-2 0,7-9 0,29-49 0,-39 63 0,32-58 0,-3 0 0,-2-2 0,36-114 0,-62 166 0,-1 1 0,0-1 0,0 1 0,0-18 0,-2 26 0,0-1 0,0 1 0,0-1 0,0 1 0,0 0 0,0-1 0,-1 1 0,1-1 0,0 1 0,-1 0 0,1-1 0,-1 1 0,0 0 0,1-1 0,-1 1 0,0 0 0,0 0 0,0 0 0,1 0 0,-1 0 0,-1 0 0,1 0 0,0 0 0,0 0 0,0 0 0,0 1 0,-1-1 0,1 0 0,0 1 0,0-1 0,-1 1 0,1-1 0,-1 1 0,1 0 0,0-1 0,-1 1 0,1 0 0,-1 0 0,-2 0 0,-1 1 0,1 0 0,-1 0 0,1 0 0,-1 0 0,1 0 0,-1 1 0,1 0 0,0 0 0,0 0 0,-6 5 0,-39 33 0,-3 17 0,2 2 0,2 2 0,4 2 0,-46 84 0,76-122 0,-13 33 0,26-54 0,-1 0 0,1 0 0,0 0 0,0 0 0,0 0 0,0 0 0,0 7 0,1-11 0,0 0 0,0 1 0,0-1 0,0 0 0,1 0 0,-1 0 0,0 0 0,0 1 0,0-1 0,0 0 0,0 0 0,0 0 0,0 0 0,0 1 0,0-1 0,0 0 0,1 0 0,-1 0 0,0 0 0,0 0 0,0 0 0,0 1 0,1-1 0,-1 0 0,0 0 0,0 0 0,0 0 0,0 0 0,1 0 0,-1 0 0,0 0 0,0 0 0,0 0 0,0 0 0,1 0 0,-1 0 0,0 0 0,0 0 0,0 0 0,0 0 0,1 0 0,-1 0 0,0 0 0,0 0 0,0 0 0,1 0 0,-1 0 0,0-1 0,17-14 0,1-7 0,-1 0 0,-2-1 0,25-46 0,30-88 0,-48 106 0,39-104 0,-61 153 0,10-39 0,-9 40 0,-1 0 0,0-1 0,0 1 0,0 0 0,1 0 0,-1 0 0,0-1 0,-1 1 0,1 0 0,0 0 0,0 0 0,0 0 0,-1-1 0,1 1 0,-1 0 0,1 0 0,-1 0 0,1 0 0,-1 0 0,1 0 0,-1 0 0,0 0 0,0 0 0,0 0 0,1 1 0,-1-1 0,-2-1 0,2 2 0,-1-1 0,1 1 0,-1 0 0,0 0 0,1 0 0,-1 0 0,1 1 0,-1-1 0,0 0 0,1 1 0,-1-1 0,1 1 0,-1-1 0,1 1 0,0 0 0,-1-1 0,1 1 0,0 0 0,-1 0 0,1 0 0,0 0 0,0 0 0,0 0 0,-2 3 0,-29 36 0,29-35 0,-25 38 0,-44 93 0,-9 56 0,43-98 0,18-47 0,49-138 0,34-186 0,-18-104 0,-43 358 0,3-49 0,-5 66 0,0-1 0,0 0 0,-1 1 0,0-1 0,0 1 0,-1-1 0,-2-7 0,3 13 0,1 1 0,0-1 0,0 1 0,-1-1 0,1 0 0,0 1 0,-1-1 0,1 1 0,-1-1 0,1 0 0,0 1 0,-1-1 0,1 1 0,-1 0 0,0-1 0,1 1 0,-1-1 0,1 1 0,-1 0 0,0-1 0,1 1 0,-1 0 0,0 0 0,1 0 0,-1-1 0,0 1 0,1 0 0,-1 0 0,0 0 0,1 0 0,-1 0 0,0 0 0,1 0 0,-1 0 0,0 1 0,1-1 0,-1 0 0,0 0 0,1 1 0,-1-1 0,0 0 0,1 0 0,-1 1 0,1-1 0,-1 1 0,1-1 0,-2 1 0,-6 6 0,-1 1 0,1 0 0,0 0 0,1 0 0,0 1 0,-9 15 0,-40 73 0,-68 181-46,21 13-473,102-288 510,-105 348-106,100-326 115,1 1 0,-3 37 0,8-59 0,0-1 0,0 1 0,0 0 0,0-1 0,1 1 0,0-1 0,0 1 0,1 4 0,-1-7 0,-1 0 0,0-1 0,1 1 0,-1 0 0,1 0 0,-1-1 0,1 1 0,0 0 0,-1-1 0,1 1 0,0-1 0,-1 1 0,1-1 0,0 1 0,-1-1 0,1 1 0,0-1 0,0 0 0,0 1 0,0-1 0,-1 0 0,1 0 0,1 1 0,2-2 0,0 0 0,-1 0 0,1 0 0,0 0 0,-1-1 0,1 1 0,-1-1 0,1 0 0,-1 0 0,0 0 0,0 0 0,0-1 0,0 1 0,5-6 0,15-17 0,0 0 0,31-47 0,37-70 0,-83 130 0,294-535-589,-251 444 700,-51 101-96,1 0 0,0 1 0,0-1-1,0 0 1,0 1 0,0-1 0,1 0 0,-1 1-1,0 0 1,1-1 0,2-1 0,-4 3-10,0 0-1,1 0 1,-1 0 0,0 1-1,1-1 1,-1 0 0,0 0-1,1 0 1,-1 0 0,0 1-1,0-1 1,1 0 0,-1 0 0,0 1-1,0-1 1,1 0 0,-1 0-1,0 1 1,0-1 0,0 0-1,0 1 1,0-1 0,1 0 0,-1 1-1,0-1 1,0 0 0,0 1-1,0-1 1,0 0 0,0 1-1,0-1 1,0 0 0,0 1-1,0-1 1,0 0 0,0 1 0,0-1-1,-4 55 197,4-54-201,-35 201-23,19-127 86,-11 149-1,29-198 155,-2-25-209,0-1 0,0 1-1,0-1 1,1 1 0,-1-1 0,0 1 0,0-1 0,0 1-1,1-1 1,-1 1 0,0-1 0,0 0 0,1 1 0,-1-1-1,1 1 1,-1-1 0,0 0 0,1 1 0,-1-1 0,1 0-1,-1 1 1,1-1 0,1 0-2,0-1-1,-1 1 1,1-1-1,-1 0 1,1 0-1,0 0 1,-1 0 0,1 0-1,-1 0 1,0 0-1,1 0 1,-1-1-1,0 1 1,0 0-1,0-1 1,0 1 0,0-1-1,0 1 1,1-4-1,21-31-5,-2-1 0,-1-1 0,14-42 0,35-128 0,-53 134 0,-17 52 0,1 22 0,-1 0 0,1-1 0,0 1 0,0 0 0,0-1 0,0 1 0,-1 0 0,1-1 0,0 1 0,0 0 0,0-1 0,-1 1 0,1 0 0,0 0 0,-1-1 0,1 1 0,0 0 0,-1 0 0,1 0 0,0-1 0,-1 1 0,1 0 0,0 0 0,-1 0 0,1 0 0,0 0 0,-2 0 0,0 0 0,0 1 0,-1 0 0,1 0 0,0 0 0,0 0 0,0 0 0,0 0 0,0 1 0,0-1 0,0 1 0,0-1 0,-2 3 0,-19 18 0,1 1 0,-36 51 0,-32 63 0,70-104 0,8-15 0,6-10 0,-1 1 0,2 0 0,0 1 0,0-1 0,0 1 0,1 0 0,-5 20 0,9-29 0,0-1 0,0 0 0,0 0 0,0 1 0,0-1 0,-1 0 0,1 0 0,0 1 0,0-1 0,0 0 0,0 0 0,0 1 0,0-1 0,0 0 0,1 0 0,-1 1 0,0-1 0,0 0 0,0 0 0,0 1 0,0-1 0,0 0 0,0 0 0,0 1 0,1-1 0,-1 0 0,0 0 0,0 0 0,0 1 0,1-1 0,-1 0 0,0 0 0,0 0 0,0 0 0,1 0 0,-1 1 0,0-1 0,0 0 0,1 0 0,-1 0 0,0 0 0,0 0 0,1 0 0,-1 0 0,0 0 0,0 0 0,1 0 0,-1 0 0,0 0 0,0 0 0,1 0 0,-1 0 0,0 0 0,0 0 0,1 0 0,-1 0 0,0 0 0,0-1 0,1 1 0,-1 0 0,0 0 0,0 0 0,1 0 0,-1-1 0,0 1 0,0 0 0,0 0 0,1-1 0,11-9 0,-1-1 0,0 0 0,-1-1 0,0-1 0,0 1 0,-1-2 0,11-22 0,-4 9 0,15-21 0,-31 47 0,1 0 0,-1 0 0,0 0 0,1 1 0,-1-1 0,1 0 0,-1 0 0,1 1 0,-1-1 0,1 0 0,-1 1 0,1-1 0,0 1 0,-1-1 0,1 0 0,0 1 0,-1 0 0,1-1 0,0 1 0,0-1 0,0 1 0,-1 0 0,1 0 0,0-1 0,0 1 0,0 0 0,1 0 0,-2 2 0,1-1 0,-1 1 0,1 0 0,-1 0 0,0 0 0,0 0 0,1 0 0,-1-1 0,-1 1 0,1 0 0,0 0 0,0 0 0,-1 0 0,0 2 0,-10 42 0,-28 71 0,20-65 0,-196 655 0,209-684 0,-13 71 0,18-86 0,0-1 0,1 0 0,0 0 0,0 1 0,0-1 0,1 0 0,1 1 0,-1-1 0,4 11 0,-4-17 0,-1 1 0,1-1 0,-1 0 0,1 0 0,0 1 0,0-1 0,-1 0 0,1 0 0,0 0 0,0 0 0,0 0 0,0 0 0,0 0 0,1 0 0,-1 0 0,0 0 0,0-1 0,0 1 0,1 0 0,-1-1 0,0 1 0,1-1 0,-1 1 0,1-1 0,-1 0 0,0 0 0,1 0 0,-1 1 0,1-1 0,-1-1 0,1 1 0,-1 0 0,1 0 0,-1 0 0,0-1 0,1 1 0,-1-1 0,2 0 0,5-3 0,0 0 0,0-1 0,-1 1 0,0-2 0,11-9 0,17-18 0,-1-2 0,49-65 0,49-92 0,-100 142 0,-1-1 0,23-57 0,-51 101 0,0 0 0,-1-1 0,0 1 0,0-1 0,1-11 0,-3 18 0,1 1 0,-1-1 0,0 0 0,0 1 0,0-1 0,0 0 0,0 0 0,0 1 0,0-1 0,0 0 0,0 1 0,0-1 0,0 0 0,-1 1 0,1-1 0,0 0 0,0 1 0,-1-1 0,1 0 0,0 1 0,-1-1 0,1 1 0,-1-1 0,1 1 0,-1-1 0,1 1 0,-1-1 0,1 1 0,-1-1 0,1 1 0,-1 0 0,0-1 0,1 1 0,-1 0 0,0-1 0,1 1 0,-2 0 0,0 0 0,0 0 0,0 1 0,0-1 0,0 1 0,0-1 0,1 1 0,-1 0 0,0-1 0,0 1 0,1 0 0,-1 0 0,-2 2 0,-5 6 0,0-1 0,1 1 0,-13 16 0,15-16 0,-1-1 0,0 0 0,0 0 0,-1-1 0,-16 12 0,24-18 0,-1-1 0,1 1 0,-1-1 0,0 1 0,1-1 0,-1 1 0,0-1 0,0 0 0,1 0 0,-1 1 0,0-1 0,0 0 0,1 0 0,-1 0 0,0 0 0,0 0 0,1 0 0,-1 0 0,0 0 0,0 0 0,0 0 0,1 0 0,-1 0 0,0 0 0,0-1 0,1 1 0,-1 0 0,0-1 0,1 1 0,-1 0 0,0-1 0,1 1 0,-1-1 0,0 1 0,1-1 0,-1 0 0,1 1 0,-1-1 0,1 1 0,-1-1 0,1 0 0,0 1 0,-1-1 0,1 0 0,0 0 0,0 1 0,-1-1 0,1 0 0,0 0 0,0 1 0,0-1 0,0 0 0,0 0 0,0-1 0,-1-6 0,0-1 0,1 0 0,1-14 0,-1 19 0,11-84 0,-6 57 0,-2 0 0,0-52 0,-3 81 0,0 0 0,0-1 0,0 1 0,0 0 0,0 0 0,-1 0 0,1 0 0,-1 0 0,1 0 0,-1 0 0,0 0 0,0 0 0,0 0 0,0 0 0,0 0 0,0 0 0,-1 0 0,1 1 0,0-1 0,-1 1 0,1-1 0,-1 1 0,0-1 0,1 1 0,-1 0 0,0 0 0,0 0 0,0 0 0,0 0 0,0 0 0,0 1 0,0-1 0,0 1 0,-3-1 0,-1 1 0,0 0 0,0 1 0,0 0 0,0 0 0,1 0 0,-1 1 0,0 0 0,1 0 0,-1 0 0,1 0 0,-7 5 0,0 1 0,-1 1 0,-16 16 0,22-19 0,1 0 0,-1 0 0,0 0 0,0-1 0,-1 0 0,0-1 0,0 1 0,0-2 0,-13 6 0,19-9 0,1 0 0,-1 0 0,1 0 0,-1 0 0,1 0 0,-1 0 0,1 0 0,-1-1 0,1 1 0,0 0 0,-1-1 0,1 1 0,-1-1 0,1 0 0,0 1 0,0-1 0,-1 0 0,1 0 0,0 0 0,0 0 0,0 0 0,0 0 0,0 0 0,0 0 0,0 0 0,0-1 0,0 1 0,1 0 0,-1 0 0,0-1 0,1 1 0,-1-1 0,1 1 0,0 0 0,-1-1 0,1 1 0,0-1 0,0 1 0,0-2 0,-1-9 0,0 0 0,0 0 0,3-20 0,-2 28 0,7-40 0,1-15 0,-8 55 0,0-1 0,0 1 0,0 0 0,-1 0 0,1-1 0,-1 1 0,0 0 0,0 0 0,0 0 0,-3-5 0,4 8 0,-1 0 0,1 0 0,-1 0 0,0 0 0,0 0 0,1 1 0,-1-1 0,0 0 0,0 0 0,0 1 0,0-1 0,0 0 0,0 1 0,0-1 0,0 1 0,0-1 0,0 1 0,0-1 0,0 1 0,0 0 0,0 0 0,0 0 0,0-1 0,-1 1 0,1 0 0,0 0 0,0 0 0,0 1 0,0-1 0,0 0 0,0 0 0,-1 1 0,1-1 0,-1 1 0,-5 2 0,1 0 0,0 0 0,0 1 0,-10 8 0,-8 8 0,1 2 0,1 1 0,1 0 0,1 2 0,1 0 0,-18 32 0,-86 176 0,120-228 0,-6 13 0,3-6 0,0-1 0,0 1 0,2 0 0,-1 0 0,1 1 0,1-1 0,-2 15 0,5-26 0,0 0 0,-1-1 0,1 1 0,0 0 0,0 0 0,0-1 0,0 1 0,0 0 0,0-1 0,0 1 0,0 0 0,0 0 0,1-1 0,-1 1 0,0 0 0,0 0 0,1-1 0,-1 1 0,0 0 0,1-1 0,-1 1 0,0-1 0,1 1 0,-1 0 0,1-1 0,-1 1 0,1-1 0,0 1 0,-1-1 0,1 0 0,-1 1 0,1-1 0,0 1 0,-1-1 0,1 0 0,0 0 0,0 1 0,-1-1 0,1 0 0,0 0 0,-1 0 0,1 0 0,1 0 0,1-1 0,0 1 0,0-1 0,0-1 0,0 1 0,0 0 0,0-1 0,0 1 0,-1-1 0,5-3 0,10-10 0,0 0 0,-1-1 0,-1 0 0,17-24 0,48-81 0,-31 45 0,-59 138 0,9-58 0,0 0 0,0 1 0,0-1 0,1 0 0,0 1 0,0-1 0,0 0 0,1 1 0,-1-1 0,1 0 0,0 1 0,0-1 0,1 0 0,-1 0 0,1 0 0,0 0 0,0 0 0,0-1 0,0 1 0,1 0 0,5 5 0,-8-9 0,0 1 0,1-1 0,-1 1 0,1-1 0,-1 0 0,1 1 0,-1-1 0,1 1 0,-1-1 0,1 0 0,0 0 0,-1 1 0,1-1 0,0 0 0,-1 0 0,1 0 0,-1 0 0,1 1 0,0-1 0,-1 0 0,1 0 0,0 0 0,-1-1 0,1 1 0,0 0 0,-1 0 0,1 0 0,-1 0 0,1 0 0,0-1 0,-1 1 0,1 0 0,-1-1 0,1 1 0,-1 0 0,1-1 0,0 1 0,-1-1 0,0 1 0,1-1 0,0 0 0,0 0 0,-1-1 0,1 0 0,0 1 0,-1-1 0,1 1 0,-1-1 0,1 0 0,-1 1 0,0-1 0,0 0 0,0 1 0,0-1 0,0 0 0,0 0 0,-1-1 0,-4-13 0,4 15 0,1-1 0,-1 1 0,0 0 0,1 0 0,-1-1 0,1 1 0,-1 0 0,1-1 0,0 1 0,-1-1 0,1 1 0,0 0 0,0-1 0,0 1 0,0-1 0,0 1 0,0 0 0,1-1 0,-1 1 0,0-1 0,1 1 0,-1 0 0,1-1 0,-1 1 0,1 0 0,0 0 0,0-1 0,-1 1 0,1 0 0,0 0 0,0 0 0,0 0 0,0 0 0,0 0 0,0 0 0,2 0 0,7-4 0,0 2 0,0-1 0,1 1 0,-1 1 0,1 0 0,0 0 0,-1 1 0,1 1 0,20 1 0,-4-1 0,367 1 0,-235 1 0,-150-2 0,14 0 0,46 5 0,-69-5 0,1 0 0,-1 0 0,0 0 0,1 0 0,-1 0 0,1 0 0,-1 0 0,0 0 0,1 0 0,-1 0 0,1 0 0,-1 0 0,0 0 0,1 0 0,-1 0 0,0 1 0,1-1 0,-1 0 0,1 0 0,-1 0 0,0 1 0,1-1 0,-1 0 0,0 0 0,0 1 0,1-1 0,-1 0 0,0 1 0,0-1 0,1 0 0,-1 1 0,0-1 0,0 0 0,0 1 0,1-1 0,-1 0 0,0 1 0,0-1 0,0 1 0,0-1 0,0 0 0,0 1 0,0-1 0,0 1 0,0-1 0,0 0 0,0 1 0,0-1 0,0 0 0,0 1 0,-17 14 0,3-6 0,-1-2 0,0 0 0,0 0 0,0-2 0,0 1 0,-1-2 0,-21 4 0,-122 9 0,142-15 0,-286 7 0,116-6 0,170-2 0,17-1 0,0 0 0,0 0 0,0 0 0,1 0 0,-1 0 0,0 0 0,0 0 0,0 0 0,0 0 0,0 0 0,0 0 0,0 0 0,0 0 0,0 0 0,0 0 0,1 0 0,-1 0 0,0 0 0,0 1 0,0-1 0,0 0 0,0 0 0,0 0 0,0 0 0,0 0 0,0 0 0,0 0 0,0 0 0,0 0 0,0 0 0,0 0 0,1 0 0,-1 0 0,0 0 0,0 0 0,0 1 0,0-1 0,0 0 0,0 0 0,0 0 0,0 0 0,0 0 0,0 0 0,0 0 0,0 0 0,0 0 0,0 0 0,0 0 0,0 1 0,0-1 0,0 0 0,0 0 0,0 0 0,0 0 0,0 0 0,0 0 0,0 0 0,0 0 0,-1 0 0,1 0 0,0 0 0,0 0 0,0 1 0,0-1 0,0 0 0,0 0 0,0 0 0,0 0 0,35 9 0,516 77-26,-417-70-84,601 57-571,-661-70 681,-58-7 0,-23-3 0,-32-7 0,-120-30 272,-1 7 1,-298-29-1,442 65-272,-6-1 0,40 2 0,1393 6-547,-3030-6-18,1592 0 565,24 1 0,6-1 0,41 4 0,-43-4 0,637 21 1223,-575-19-1334,-54-1 111,-30 2 0,-4 1 0,-867 117 0,856-116 0,-33 3 0,-133 32 0,195-38 0,0 1 0,0-1 0,0 1 0,0 1 0,0-1 0,0 1 0,-8 7 0,14-11 0,0 1 0,0 0 0,1 0 0,-1 0 0,0 0 0,0 0 0,1 0 0,-1 0 0,1 0 0,-1 0 0,1 0 0,-1 0 0,1 0 0,0 0 0,0 0 0,-1 1 0,1-1 0,0 0 0,0 0 0,0 0 0,0 2 0,1-1 0,0 0 0,0 0 0,0 1 0,0-1 0,0 0 0,0 0 0,1 0 0,-1-1 0,1 1 0,-1 0 0,1 0 0,0-1 0,0 1 0,3 1 0,10 7 0,0 0 0,1-1 0,1-1 0,-1-1 0,31 9 0,104 22 0,2-10-155,204 12 1,155-22-156,-490-17 310,-22-1 0,-1 0 0,1 0 0,0 0 0,0 0 0,0 0 0,0 0 0,0 0 0,0 0 0,0 0 0,0 0 0,0 1 0,0-1 0,0 0 0,0 0 0,0 0 0,0 0 0,0 0 0,0 0 0,0 0 0,0 0 0,0 0 0,0 0 0,0 0 0,0 0 0,0 0 0,0 0 0,0 1 0,0-1 0,0 0 0,0 0 0,0 0 0,0 0 0,0 0 0,0 0 0,0 0 0,0 0 0,0 0 0,0 0 0,0 0 0,0 0 0,0 0 0,0 0 0,0 1 0,0-1 0,0 0 0,0 0 0,0 0 0,-34 6 0,-400 69 516,412-70-465,-60 7 4,76-11-56,-1-1 1,1 0 0,-1 0 0,1 0-1,-1-1 1,1 0 0,-1-1 0,1 1-1,-9-5 1,13 5 0,-1 0 0,1 0 0,0-1 0,0 1 0,0-1 0,0 0 0,0 1 0,1-1 0,-1 0 0,1 0 0,-1 0 0,1 0 0,0-1 0,-1 1 0,1 0 0,0 0 0,0-1 0,1 1 0,-1-1 0,0 1 0,1-1 0,0 1 0,-1-1 0,1 1 0,0-4 0,1-5 0,0 0 0,1 0 0,0-1 0,5-16 0,27-68 0,68-141 0,-30 78 0,-51 114 0,-13 32 0,-7 12 0,-2 4 0,-161 407 0,108-285 0,42-96 0,-80 174 0,82-191 0,10-23 0,12-32 0,106-405 0,-108 369 0,-12 53 0,2 26 0,-1-1 0,1 1 0,0-1 0,0 1 0,0 0 0,0-1 0,-1 1 0,1-1 0,0 1 0,0 0 0,-1-1 0,1 1 0,0 0 0,0-1 0,-1 1 0,1 0 0,-1-1 0,1 1 0,0 0 0,-1 0 0,1-1 0,-1 1 0,1 0 0,0 0 0,-1 0 0,0-1 0,-2 2 0,1 0 0,-1 0 0,1 0 0,-1 0 0,1 1 0,-1-1 0,1 1 0,0-1 0,0 1 0,-1 0 0,1 0 0,0 0 0,1 0 0,-3 3 0,-31 35 0,2 2 0,-41 66 0,-51 109 0,58-97 0,34-67 0,25-46 0,8-16 0,8-33 0,19-54 0,-8 29 0,18-62 0,103-400 0,-136 514 0,-1-1 0,3-27 0,-6 42 0,0 1 0,0-1 0,0 1 0,0 0 0,0-1 0,0 1 0,0-1 0,0 1 0,0-1 0,0 1 0,0 0 0,-1-1 0,1 1 0,0-1 0,0 1 0,0 0 0,0-1 0,-1 1 0,1 0 0,0-1 0,0 1 0,-1 0 0,1-1 0,0 1 0,-1 0 0,1-1 0,-1 1 0,-11 7 0,-6 16 0,2 1 0,1 0 0,1 1 0,-15 36 0,19-40 0,-151 329 0,145-302 0,17-42 0,7-11 0,3-9 0,0 0 0,12-21 0,-15 22 0,0 0 0,1 1 0,21-23 0,-30 35 0,1-1 0,-1 1 0,1-1 0,-1 1 0,1-1 0,-1 1 0,1-1 0,0 1 0,-1-1 0,1 1 0,0 0 0,-1 0 0,1-1 0,0 1 0,-1 0 0,1 0 0,0 0 0,-1-1 0,1 1 0,1 0 0,2 10 0,-11 25 0,3-19 0,-35 113 0,31-106 0,-1-1 0,0 0 0,-20 30 0,15-36 0,14-16 0,-1 0 0,1 1 0,0-1 0,0 0 0,0 0 0,-1 0 0,1 0 0,0 0 0,0 0 0,-1 0 0,1 0 0,0 0 0,0 0 0,-1 0 0,1 0 0,0 0 0,0 0 0,-1 0 0,1 0 0,0 0 0,0 0 0,0-1 0,-1 1 0,1 0 0,0 0 0,0 0 0,0 0 0,-1 0 0,1 0 0,0-1 0,0 1 0,0 0 0,0 0 0,-1 0 0,1-1 0,0 1 0,0 0 0,0 0 0,0-1 0,-1-3 0,0 0 0,0 0 0,0 0 0,1 0 0,0-1 0,0 1 0,0-5 0,4-32 0,8-41 0,3-31 0,-18 91 0,3 21 0,-1 1 0,1 0 0,0 0 0,0 0 0,0-1 0,-1 1 0,1 0 0,0 0 0,0 0 0,-1 0 0,1-1 0,0 1 0,-1 0 0,1 0 0,0 0 0,0 0 0,-1 0 0,1 0 0,0 0 0,-1 0 0,1 0 0,0 0 0,-1 0 0,1 0 0,0 0 0,0 0 0,-1 0 0,1 0 0,0 0 0,-1 1 0,1-1 0,0 0 0,0 0 0,-1 0 0,1 0 0,0 1 0,-5 2 0,1 1 0,1 0 0,-1 0 0,0 0 0,1 0 0,-4 7 0,-24 40 0,-40 88 0,-15 71 0,-34 68 0,97-237 0,18-37 0,11-24 0,154-368 0,-103 258 0,-45 102 0,-19 43 0,-6 14 0,-148 335 0,130-282 0,29-65 0,2-16 0,0-1 0,0 0 0,0 0 0,0 0 0,1 0 0,-1 0 0,0 1 0,0-1 0,0 0 0,0 0 0,1 0 0,-1 0 0,0 0 0,0 0 0,0 0 0,1 0 0,-1 0 0,0 0 0,0 0 0,0 0 0,1 0 0,-1 0 0,0 0 0,0 0 0,0 0 0,1 0 0,-1 0 0,0 0 0,0 0 0,0 0 0,1 0 0,-1 0 0,0 0 0,0-1 0,0 1 0,0 0 0,1 0 0,-1 0 0,0 0 0,0 0 0,0-1 0,0 1 0,0 0 0,0 0 0,1 0 0,-1-1 0,17-17 0,0-1 0,-1 0 0,-1-2 0,-1 0 0,14-27 0,-13 23 0,61-106 0,114-271 0,-276 621 0,-33 93 0,113-295 0,1 0 0,1 0 0,-4 26 0,8-42 0,0 0 0,0 0 0,0 0 0,0 0 0,0 1 0,0-1 0,0 0 0,0 0 0,1 0 0,-1 0 0,0 0 0,1 1 0,-1-1 0,1 0 0,0 1 0,0-2 0,-1 0 0,0 1 0,1-1 0,-1 0 0,1 0 0,-1 1 0,1-1 0,-1 0 0,1 0 0,-1 0 0,1 0 0,-1 0 0,1 0 0,-1 1 0,1-1 0,-1 0 0,1-1 0,-1 1 0,1 0 0,-1 0 0,1 0 0,-1 0 0,1 0 0,-1 0 0,0-1 0,1 1 0,0-1 0,6-2 0,-1-1 0,0-1 0,0 1 0,-1-1 0,1 0 0,-1-1 0,0 1 0,5-9 0,41-60 0,-35 50 0,128-209 0,-134 217 0,1 0 0,21-23 0,-31 38 0,0 0 0,0 1 0,-1-1 0,1 0 0,0 0 0,0 1 0,0-1 0,0 0 0,0 1 0,0-1 0,0 1 0,0-1 0,0 1 0,0 0 0,0-1 0,0 1 0,0 0 0,1 0 0,-1 0 0,1 0 0,-1 0 0,0 0 0,0 1 0,-1-1 0,1 1 0,-1-1 0,1 1 0,0-1 0,-1 1 0,1-1 0,-1 1 0,1 0 0,-1-1 0,1 1 0,-1 0 0,0-1 0,1 1 0,-1 0 0,0 0 0,0-1 0,1 1 0,-1 1 0,1 6 0,0 1 0,0-1 0,-1 1 0,0 8 0,0-16 0,-14 123 0,4-43 0,9-72 0,0-1 0,1 1 0,0-1 0,0 1 0,1-1 0,3 16 0,-4-23 0,1-1 0,-1 1 0,0 0 0,1 0 0,-1 0 0,1-1 0,-1 1 0,1 0 0,-1-1 0,1 1 0,-1 0 0,1-1 0,0 1 0,-1-1 0,1 1 0,0-1 0,0 1 0,0-1 0,-1 1 0,1-1 0,0 0 0,0 1 0,0-1 0,0 0 0,-1 0 0,1 0 0,0 0 0,0 0 0,0 0 0,0 0 0,0 0 0,0 0 0,-1 0 0,1 0 0,0 0 0,0-1 0,0 1 0,0 0 0,-1-1 0,1 1 0,0-1 0,0 1 0,-1-1 0,1 1 0,1-1 0,7-6 0,1 1 0,-1-2 0,0 1 0,-1-1 0,1 0 0,-1-1 0,7-10 0,52-79 0,-67 98 0,104-182 0,4-4 0,-107 184 0,0 0 0,0 0 0,0 1 0,1-1 0,-1 0 0,1 0 0,-1 1 0,1-1 0,0 1 0,3-3 0,-5 4 0,1 0 0,-1 0 0,0 0 0,1 0 0,-1 0 0,0 1 0,1-1 0,-1 0 0,0 0 0,1 0 0,-1 0 0,0 0 0,0 1 0,1-1 0,-1 0 0,0 0 0,0 1 0,0-1 0,1 0 0,-1 0 0,0 1 0,0-1 0,0 0 0,0 1 0,1-1 0,-1 0 0,0 0 0,0 1 0,0-1 0,0 0 0,0 1 0,0-1 0,0 0 0,0 1 0,0-1 0,0 0 0,0 1 0,0-1 0,0 0 0,0 1 0,-7 58 0,6-55 0,-134 579 0,124-549 0,11-34 0,0-1 0,0 1 0,0 0 0,0 0 0,0 0 0,0 0 0,0 0 0,0 0 0,0 0 0,-1 0 0,1 0 0,0 0 0,0 0 0,0 0 0,0 0 0,0 0 0,0 0 0,0 0 0,0 0 0,0 1 0,-1-1 0,1 0 0,0 0 0,0 0 0,0 0 0,11-61 0,26-100 0,37-187-864,34-418-1,-99 550 865,-9 199 0,-1 0 0,-1 1 0,0 0 0,-1-1 0,-1 1 0,-9-24 0,12 37 0,0 0 0,-1 1 0,1-1 0,-1 0 0,0 0 0,0 1 0,0-1 0,0 1 0,0 0 0,-1-1 0,1 1 0,-1 0 0,1 0 0,-6-2 0,6 3 0,0 0 0,-1 1 0,1-1 0,-1 1 0,1-1 0,0 1 0,-1 0 0,1 0 0,-1 0 0,1 0 0,-1 1 0,1-1 0,0 0 0,-1 1 0,-3 1 0,-4 4 0,-1-1 0,1 1 0,0 1 0,1 0 0,0 0 0,0 1 0,-9 10 0,-30 34-87,2 3 0,-54 81 0,-69 136-434,137-219 419,-63 115-106,-57 86 1599,135-232-1144,17-22-246,0 0 0,0 0 0,0 0-1,0-1 1,0 1 0,0 0 0,0 0 0,0 0-1,0 0 1,0 0 0,0 0 0,0 0 0,0 0 0,0 0-1,0-1 1,0 1 0,0 0 0,0 0 0,0 0 0,0 0-1,0 0 1,0 0 0,-1 0 0,1 0 0,0 0-1,0 0 1,0 0 0,0 0 0,0-1 0,0 1 0,0 0-1,0 0 1,0 0 0,0 0 0,0 0 0,-1 0 0,1 0-1,0 0 1,0 0 0,0 0 0,0 0 0,0 0 0,0 0-1,0 0 1,0 0 0,0 0 0,-1 0 0,1 0-1,0 0 1,0 0 0,0 0 0,0 0 0,0 0 0,17-42-21,143-295 213,-109 241 579,-48 91-740,0 0 1,1 0-1,-1 0 0,1 1 1,9-8-1,-13 12-32,0-1 0,0 1 0,0 0 0,0 0 0,1 0 0,-1 0 0,0 0-1,0-1 1,1 1 0,-1 0 0,0 0 0,0 0 0,0 0 0,1 0 0,-1 0 0,0 0 0,0 0 0,1 0 0,-1 0 0,0 0 0,0 0 0,1 0 0,-1 0 0,0 0 0,0 0-1,1 0 1,-1 0 0,0 0 0,0 0 0,0 1 0,1-1 0,-1 0 0,0 0 0,0 0 0,0 0 0,1 0 0,-1 1 0,0-1 0,0 0 0,0 0 0,0 0 0,1 0 0,-1 1-1,0-1 1,0 25 2,-24 95-2,13-77 0,-7 64 0,17-104 0,1 0 0,0-1 0,-1 1 0,1 0 0,0 0 0,1-1 0,-1 1 0,0 0 0,1-1 0,-1 1 0,1 0 0,0-1 0,0 1 0,2 3 0,-3-6 0,1 0 0,-1 0 0,0 0 0,1 1 0,-1-1 0,1 0 0,-1 0 0,0 0 0,1 0 0,-1 0 0,1 0 0,-1 0 0,1 0 0,-1 0 0,1 0 0,-1 0 0,1 0 0,-1 0 0,0 0 0,1 0 0,-1 0 0,1 0 0,-1-1 0,1 1 0,-1 0 0,0 0 0,1-1 0,-1 1 0,1-1 0,21-21 0,9-26 0,-2-2 0,42-98 0,-70 147 0,186-452 0,-435 1103 0,238-621 0,10-29 0,0 0 0,0 0 0,0 0 0,0 0 0,1 0 0,-1 0 0,0 0 0,0 0 0,0 0 0,0 0 0,0 0 0,0 0 0,0 0 0,0 0 0,0 0 0,0 0 0,0 0 0,1 0 0,-1 0 0,0 0 0,0 0 0,0 0 0,0 0 0,0 0 0,0 1 0,0-1 0,0 0 0,0 0 0,0 0 0,0 0 0,0 0 0,0 0 0,0 0 0,0 0 0,0 0 0,22-39 0,-18 32 0,113-236 0,-9 16 0,-107 224 0,1-1 0,0 1 0,-1 0 0,1-1 0,0 1 0,1 0 0,-1 0 0,0 0 0,4-3 0,-7 28 0,0-10 0,21-40 0,9-27 0,-21 36 0,1 1 0,2 0 0,-1 0 0,17-19 0,-27 37 0,0-1 0,0 1 0,1 0 0,-1-1 0,0 1 0,0 0 0,0 0 0,1-1 0,-1 1 0,0 0 0,0-1 0,1 1 0,-1 0 0,0 0 0,1 0 0,-1-1 0,0 1 0,1 0 0,-1 0 0,0 0 0,1 0 0,-1 0 0,0-1 0,1 1 0,-1 0 0,0 0 0,1 0 0,-1 0 0,0 0 0,1 0 0,-1 0 0,1 0 0,-1 1 0,0-1 0,1 0 0,-1 0 0,0 0 0,1 0 0,-1 0 0,0 0 0,1 1 0,-1-1 0,0 0 0,0 0 0,1 1 0,-1-1 0,0 0 0,0 0 0,1 1 0,-1-1 0,0 0 0,0 1 0,0-1 0,1 0 0,-1 1 0,0-1 0,0 0 0,0 1 0,0-1 0,0 1 0,5 27 0,-4-21 0,13-27 0,36-90 0,-22 45 0,42-69 0,-49 107 0,-13 24 0,-8 17 0,-7 10 0,-2 0 0,0-1 0,-2 0 0,-24 40 0,21-47 0,18-37 0,9-14 0,1 0 0,1 1 0,25-38 0,-28 60 0,-11 12 0,-1 1 0,0-1 0,1 0 0,-1 0 0,0 0 0,0 1 0,1-1 0,-1 0 0,0 1 0,0-1 0,1 0 0,-1 0 0,0 1 0,0-1 0,0 0 0,0 1 0,1-1 0,-1 0 0,0 1 0,0-1 0,0 1 0,0-1 0,0 0 0,0 1 0,0-1 0,0 0 0,0 1 0,0 0 0,-5 42 0,-16 40 0,-35 91 0,-41 75 0,74-204 0,24-45 0,-1 0 0,0 0 0,0 0 0,0 0 0,0 0 0,0 0 0,0-1 0,0 1 0,0 0 0,-1 0 0,1 0 0,0 0 0,0 0 0,0 0 0,0 0 0,0-1 0,0 1 0,0 0 0,0 0 0,0 0 0,0 0 0,0 0 0,0 0 0,0 0 0,0 0 0,0 0 0,-1 0 0,1-1 0,0 1 0,0 0 0,0 0 0,0 0 0,0 0 0,0 0 0,0 0 0,0 0 0,-1 0 0,1 0 0,0 0 0,0 0 0,0 0 0,0 0 0,0 0 0,0 0 0,0 0 0,-1 0 0,1 0 0,0 0 0,0 0 0,0 0 0,0 0 0,0 0 0,0 0 0,0 1 0,0-1 0,-1 0 0,1 0 0,0 0 0,0 0 0,0 0 0,4-29 0,53-194 0,10-51 0,-66 263 0,1 0 0,-1 0 0,-1 0 0,0 0 0,-1-12 0,1 23 0,0-1 0,0 0 0,0 0 0,0 0 0,0 0 0,0 1 0,0-1 0,-1 0 0,1 0 0,0 0 0,0 1 0,-1-1 0,1 0 0,0 0 0,-1 1 0,1-1 0,-1 0 0,1 1 0,-1-1 0,1 0 0,-1 1 0,0-1 0,1 1 0,-1-1 0,0 1 0,1-1 0,-1 1 0,0-1 0,0 1 0,1 0 0,-1-1 0,0 1 0,0 0 0,0 0 0,1 0 0,-1 0 0,0 0 0,0-1 0,0 1 0,1 1 0,-1-1 0,0 0 0,0 0 0,0 0 0,0 0 0,1 1 0,-1-1 0,0 0 0,0 0 0,1 1 0,-2 0 0,-4 3 0,-1 0 0,1 1 0,1 0 0,-10 9 0,12-11 0,-34 38 0,-50 73 0,38-47 0,34-51 0,15-15 0,0-1 0,0 0 0,-1 0 0,1 0 0,0 0 0,0 0 0,0 0 0,0 0 0,0 0 0,0 1 0,0-1 0,0 0 0,-1 0 0,1 0 0,0 0 0,0 0 0,0 0 0,0 0 0,0 0 0,0 0 0,-1 0 0,1 0 0,0 0 0,0 0 0,0 0 0,0 0 0,0 0 0,-1 0 0,1 0 0,0 0 0,0 0 0,0 0 0,0 0 0,0 0 0,-1 0 0,1 0 0,0 0 0,0 0 0,0-1 0,0 1 0,0 0 0,0 0 0,0 0 0,0 0 0,-1 0 0,1 0 0,0 0 0,0 0 0,0-1 0,0 1 0,0 0 0,0 0 0,0 0 0,4-34 0,0 15 0,69-363-37,34-198-623,-102 546 660,2-52 0,-7 84 0,0 1 0,0 0 0,0-1 0,0 1 0,0 0 0,0 0 0,0-1 0,-1 1 0,1 0 0,0 0 0,-1 0 0,1-1 0,-1 1 0,0 0 0,0-1 0,0 2 0,1 0 0,0 0 0,-1 0 0,1 0 0,-1 0 0,1 0 0,-1 0 0,1 0 0,-1 0 0,1 0 0,-1 0 0,1 0 0,-1 0 0,1 0 0,-1 1 0,1-1 0,-1 0 0,1 0 0,0 1 0,-1-1 0,1 0 0,-1 1 0,1-1 0,0 0 0,-1 1 0,1-1 0,0 0 0,0 1 0,-1-1 0,1 1 0,-13 18 0,1 1 0,-14 29 0,-169 393-362,31 16 1,146-392 473,43-132 116,-3-1 0,23-122 0,-43 171 146,-2 19-371,0-1-1,0 0 1,0 0 0,0 0 0,0 0 0,0 0 0,0 0-1,0 0 1,0 0 0,-1 0 0,1 0 0,0 0 0,0 0-1,0 0 1,0 0 0,0 1 0,0-1 0,0 0 0,0 0 0,0 0-1,0 0 1,0 0 0,0 0 0,0 0 0,0 0 0,0 0-1,0 0 1,-1 0 0,1 0 0,0 0 0,0 0 0,0 0-1,0 0 1,0 0 0,0 0 0,0 0 0,0 0 0,0 0 0,0 0-1,0 0 1,0 0 0,0 0 0,-1 0 0,1 0 0,0 0-1,0 0 1,0 0 0,0 0 0,0 0 0,0 0 0,0 0-1,0 0 1,0 0 0,0-1 0,0 1 0,0 0 0,0 0-1,0 0 1,0 0 0,0 0 0,0 0 0,0 0 0,0 0 0,-1 0-1,-11 25 64,11-24-66,-77 176 0,72-167 0,7-17 0,8-28 0,87-324 0,-93 343 0,-7 18 0,-15 28 0,16-25 0,-60 117 0,40-74 0,-2-2 0,-61 86 0,65-113 0,21-19 0,0 0 0,-1 0 0,1 0 0,0 0 0,-1 0 0,1 1 0,-1-1 0,1 0 0,0 0 0,-1 0 0,1 0 0,-1 0 0,1 0 0,0-1 0,-1 1 0,1 0 0,-1 0 0,1 0 0,0 0 0,-1 0 0,1 0 0,0-1 0,-1 1 0,1 0 0,0 0 0,-1-1 0,1 1 0,0 0 0,-1 0 0,1-1 0,0 1 0,0 0 0,-1-1 0,0-3 0,0 0 0,0-1 0,0 1 0,0 0 0,1 0 0,-1-1 0,1 1 0,0 0 0,0 0 0,2-5 0,10-84 0,34-121 0,-17 87 0,-13 56 0,15-84 0,-30 136 0,-1 19 0,0 0 0,0-1 0,0 1 0,0 0 0,-1 0 0,1 0 0,0 0 0,0 0 0,0 0 0,0-1 0,0 1 0,0 0 0,-1 0 0,1 0 0,0 0 0,0 0 0,0 0 0,0 0 0,-1 0 0,1 0 0,0 0 0,0 0 0,0 0 0,0 0 0,-1 0 0,1 0 0,0 0 0,0 0 0,0 0 0,0 0 0,-1 0 0,1 0 0,0 0 0,0 0 0,0 0 0,0 0 0,0 0 0,-1 0 0,1 0 0,0 0 0,0 1 0,0-1 0,0 0 0,0 0 0,0 0 0,-1 0 0,1 0 0,0 0 0,0 1 0,0-1 0,0 0 0,0 0 0,0 0 0,0 0 0,0 1 0,-41 60 0,-111 220 0,13-23 0,137-254 0,0 1 0,-1-1 0,0 0 0,0 1 0,0-2 0,-7 8 0,9-19 0,9-18 0,120-268 0,-125 288 0,1-4 0,1 0 0,0 0 0,12-17 0,-17 27 0,0 0 0,0 0 0,0-1 0,0 1 0,0 0 0,1 0 0,-1 0 0,0 0 0,0 0 0,0-1 0,0 1 0,0 0 0,1 0 0,-1 0 0,0 0 0,0 0 0,0 0 0,1 0 0,-1 0 0,0 0 0,0 0 0,0-1 0,0 1 0,1 0 0,-1 0 0,0 0 0,0 0 0,0 0 0,1 0 0,-1 0 0,0 1 0,0-1 0,0 0 0,1 0 0,-1 0 0,0 0 0,0 0 0,0 0 0,1 0 0,-1 0 0,0 0 0,0 0 0,0 1 0,0-1 0,0 0 0,1 0 0,-1 0 0,0 1 0,3 16 0,-5 25 0,-2-1 0,-2 0 0,-1 0 0,-21 64 0,14-57 0,3 1 0,-8 63 0,19-109 0,-1 0 0,1 0 0,0 1 0,0-1 0,1 0 0,-1 0 0,1 1 0,1 5 0,-2-9 0,0 0 0,1 1 0,-1-1 0,0 1 0,0-1 0,1 0 0,-1 1 0,0-1 0,1 0 0,-1 1 0,0-1 0,1 0 0,-1 1 0,0-1 0,1 0 0,-1 0 0,0 0 0,1 1 0,-1-1 0,1 0 0,-1 0 0,1 0 0,-1 0 0,0 0 0,1 0 0,-1 0 0,1 0 0,-1 0 0,1 0 0,-1 0 0,1 0 0,-1 0 0,0 0 0,1 0 0,0 0 0,4-3 0,0-1 0,-1 1 0,1 0 0,-1-1 0,0 0 0,0 0 0,0 0 0,4-7 0,25-31 0,-3-2 0,30-56 0,44-108 0,18-28 0,-114 225 0,-9 20 0,-13 34 0,-35 74 0,20-54 0,-211 503 0,187-451 0,36-87 0,15-28 0,3-7 0,16-50 0,160-407 0,-118 339 0,-56 118 0,1 0 0,1 0 0,-1 0 0,1 0 0,9-9 0,-13 16 0,-1-1 0,1 1 0,-1-1 0,1 1 0,0 0 0,-1-1 0,1 1 0,-1 0 0,1-1 0,0 1 0,-1 0 0,1 0 0,-1 0 0,1 0 0,0-1 0,-1 1 0,1 0 0,0 0 0,0 0 0,-1 0 0,1 0 0,0 1 0,-1-1 0,1 0 0,-1 0 0,2 1 0,0 0 0,-1 0 0,0 0 0,0 1 0,0-1 0,1 1 0,-1-1 0,0 1 0,-1-1 0,1 1 0,0 0 0,0-1 0,-1 1 0,1 0 0,0 3 0,4 15 0,-1 1 0,-1-1 0,-1 1 0,-1 23 0,-8 88 0,3-86 0,4 82 0,0-126 0,0 0 0,0 0 0,0 0 0,1 0 0,-1 0 0,1 0 0,-1 0 0,1-1 0,0 1 0,-1 0 0,1 0 0,0-1 0,0 1 0,2 1 0,-3-2 0,1-1 0,-1 0 0,1 1 0,-1-1 0,1 0 0,0 0 0,-1 1 0,1-1 0,0 0 0,-1 0 0,1 0 0,-1 0 0,1 0 0,0 0 0,-1 0 0,1 0 0,0 0 0,-1 0 0,1 0 0,0 0 0,-1 0 0,1 0 0,0-1 0,-1 1 0,1 0 0,0-1 0,5-3 0,0-1 0,-1 1 0,1-1 0,-1 0 0,-1 0 0,6-7 0,32-45 0,51-91 0,-73 114 0,55-99 0,58-90 0,-122 211 0,-11 19 0,-61 147 0,38-100 0,-195 414 0,215-461 0,-1-1 0,1 1 0,-2-1 0,1 0 0,-1 0 0,1 0 0,-9 6 0,13-12 0,0 1 0,-1-1 0,1 0 0,0 0 0,0 0 0,-1 0 0,1 0 0,0 0 0,-1 1 0,1-1 0,0 0 0,0 0 0,-1 0 0,1 0 0,0 0 0,-1 0 0,1 0 0,0 0 0,-1 0 0,1 0 0,0 0 0,0-1 0,-1 1 0,1 0 0,0 0 0,-1 0 0,1 0 0,0 0 0,0 0 0,-1-1 0,1 1 0,0 0 0,0 0 0,-1-1 0,1 1 0,0 0 0,0 0 0,-1-1 0,-2-21 0,3-6 0,3 1 0,10-55 0,24-63 0,-17 73 0,7-34 0,-24 98 0,5-35 0,-8 43 0,0 0 0,0 0 0,1 0 0,-1 0 0,0 0 0,0-1 0,0 1 0,0 0 0,0 0 0,0 0 0,0 0 0,0-1 0,0 1 0,0 0 0,0 0 0,0 0 0,0 0 0,0-1 0,0 1 0,-1 0 0,1 0 0,0 0 0,0 0 0,0 0 0,0-1 0,0 1 0,0 0 0,0 0 0,0 0 0,-1 0 0,1 0 0,0 0 0,0 0 0,0-1 0,0 1 0,0 0 0,0 0 0,-1 0 0,1 0 0,0 0 0,0 0 0,0 0 0,0 0 0,-1 0 0,1 0 0,0 0 0,0 0 0,0 0 0,0 0 0,-1 0 0,1 0 0,0 0 0,0 0 0,0 0 0,0 0 0,-1 0 0,-16 19 0,-43 73-22,-88 184 0,112-205-63,-30 64-238,-42 80-1,92-186 324,-23 32 0,22-41 0,17-20 0,-1 0 0,1 0 0,0 0 0,0 1 0,0-1 0,-1 0 0,1 0 0,0 0 0,0 1 0,-1-1 0,1 0 0,0 0 0,0 0 0,-1 0 0,1 0 0,0 0 0,0 0 0,-1 0 0,1 0 0,0 0 0,0 0 0,-1 0 0,1 0 0,0 0 0,-1 0 0,1 0 0,0 0 0,0 0 0,-1 0 0,1 0 0,0 0 0,0 0 0,-1-1 0,0-1 0,1 0 0,0 0 0,-1 0 0,1-1 0,0 1 0,0 0 0,0 0 0,1-1 0,-1 1 0,1 0 0,-1 0 0,1 0 0,0-3 0,5-14 16,0-1 0,0 1 1,2 0-1,0 1 0,2 0 0,0 0 0,17-22 0,-20 35 243,-5 10 0,-4 6-237,0 0 0,-1 0 0,0-1-1,0 1 1,-9 16 0,-5 17-24,14-27 2,6-11 0,0-7 0,-1 0 0,0 0 0,0 0 0,0-1 0,0 1 0,-1-1 0,1 1 0,0-1 0,0 1 0,-1-1 0,3-3 0,146-193 0,-28 33 0,-114 155 0,0 1 0,0 1 0,15-12 0,-22 19 0,0 0 0,0 0 0,1 0 0,-1 0 0,0 0 0,1 0 0,-1 0 0,0 0 0,1 1 0,-1-1 0,1 1 0,0-1 0,-1 1 0,1 0 0,-1-1 0,1 1 0,-1 0 0,1 0 0,0 0 0,-1 0 0,1 1 0,-1-1 0,1 0 0,0 1 0,-1-1 0,1 1 0,-1-1 0,1 1 0,-1 0 0,0-1 0,1 1 0,-1 0 0,3 2 0,-1 1 0,0 0 0,-1 1 0,1-1 0,-1 1 0,0-1 0,0 1 0,0 0 0,-1 0 0,1 0 0,-1 0 0,1 10 0,1 66 0,-3-73 0,-2 72 0,0-36 0,5 60 0,-3-98 0,1 0 0,0 0 0,0 0 0,1 0 0,-1 0 0,1 0 0,1 0 0,-1-1 0,1 1 0,4 5 0,-6-9 0,1 0 0,0 0 0,0-1 0,0 1 0,0-1 0,0 1 0,0-1 0,0 0 0,1 0 0,-1 0 0,0 0 0,1 0 0,-1 0 0,0-1 0,1 1 0,-1-1 0,1 1 0,-1-1 0,1 0 0,-1 0 0,1-1 0,-1 1 0,1 0 0,-1-1 0,1 1 0,-1-1 0,5-1 0,5-3 0,1-1 0,-1 0 0,1-1 0,-2 0 0,1 0 0,-1-1 0,16-15 0,73-81 0,-10-7 0,94-154 0,-63 86 0,-107 165 0,-14 26 0,-17 42 0,-196 493 0,209-537 0,0 0 0,0 0 0,-1-1 0,-7 11 0,11-20 0,1 0 0,0 1 0,0-1 0,0 0 0,0 0 0,0 0 0,0 0 0,0 0 0,-1 0 0,1 1 0,0-1 0,0 0 0,0 0 0,0 0 0,0 0 0,-1 0 0,1 0 0,0 0 0,0 0 0,0 0 0,0 0 0,-1 0 0,1 0 0,0 0 0,0 0 0,0 0 0,0 0 0,-1 0 0,1 0 0,0 0 0,0 0 0,0 0 0,0 0 0,-1 0 0,1 0 0,0 0 0,0 0 0,0 0 0,0 0 0,-1 0 0,1-1 0,0 1 0,0 0 0,0 0 0,0 0 0,0 0 0,0 0 0,0 0 0,-1-1 0,1 1 0,0 0 0,0 0 0,0 0 0,0-1 0,-1-18 0,7-23 0,19-65 0,-11 50 0,-2 11 0,-1 3 0,10-78 0,-23 105 0,2 16 0,-1 0 0,1 0 0,0 0 0,0 0 0,-1 0 0,1-1 0,0 1 0,-1 0 0,1 0 0,0 0 0,0 0 0,-1 1 0,1-1 0,0 0 0,-1 0 0,1 0 0,0 0 0,0 0 0,-1 0 0,1 0 0,0 0 0,0 1 0,-1-1 0,1 0 0,0 0 0,0 0 0,-1 0 0,1 1 0,0-1 0,0 0 0,0 0 0,-1 1 0,1-1 0,0 0 0,0 1 0,-14 18 0,1 1 0,0 0 0,2 1 0,-16 40 0,6-15 0,-165 372 0,182-409 0,0 0 0,-1 0 0,0-1 0,0 0 0,-8 9 0,13-17 0,0 0 0,-1 1 0,1-1 0,0 0 0,0 0 0,0 0 0,-1 1 0,1-1 0,0 0 0,0 0 0,-1 0 0,1 0 0,0 1 0,0-1 0,-1 0 0,1 0 0,0 0 0,-1 0 0,1 0 0,0 0 0,-1 0 0,1 0 0,0 0 0,0 0 0,-1 0 0,1 0 0,0 0 0,-1 0 0,1 0 0,0 0 0,0 0 0,-1 0 0,1-1 0,0 1 0,-1 0 0,-3-16 0,6-19 0,1 0 0,1 1 0,12-40 0,-9 38 0,103-398 0,-96 375 0,-15 50 0,-5 12 0,0 4 0,0 1 0,1 0 0,0 0 0,0 0 0,-4 11 0,7-13 0,-1 1 0,-1 0 0,1-1 0,-1 1 0,0-1 0,-1 0 0,0 0 0,0-1 0,-6 7 0,10-12 0,1 0 0,-1 1 0,1-1 0,-1 1 0,0-1 0,1 0 0,-1 0 0,1 1 0,-1-1 0,0 0 0,1 0 0,-1 0 0,0 1 0,1-1 0,-1 0 0,0 0 0,1 0 0,-1 0 0,0 0 0,1-1 0,-1 1 0,0 0 0,1 0 0,-1 0 0,0 0 0,1-1 0,-1 1 0,1 0 0,-1-1 0,1 1 0,-1 0 0,0-1 0,1 1 0,-1-1 0,1 1 0,0-1 0,-1 1 0,1-1 0,-1 1 0,1-1 0,0 1 0,-1-1 0,1 0 0,0 1 0,0-1 0,-1 1 0,1-1 0,0 0 0,0 1 0,0-2 0,-6-37 0,9-11 0,2 1 0,14-62 0,-18 108 0,1-11 0,-8 32 0,3-6 0,-22 81 0,-25 79 0,32-127 0,18-53 0,5-11 0,-4 16 0,1-1 0,-1 1 0,1-1 0,0 1 0,0 0 0,0 0 0,0 0 0,0 0 0,1 0 0,0 0 0,-1 1 0,1-1 0,0 1 0,0 0 0,0 0 0,0 0 0,7-3 0,-8 4 0,0 0 0,0 0 0,0 0 0,0 0 0,0 0 0,0 0 0,0-1 0,-1 1 0,1-1 0,-1 1 0,1-1 0,-1 0 0,1 0 0,-1 1 0,0-1 0,2-4 0,16-40 0,-11 23 0,31-71 0,62-157 0,-78 173 0,-23 57 0,0 21 0,-1 0 0,1-1 0,0 1 0,0 0 0,-1 0 0,1 0 0,0 0 0,0 0 0,-1 0 0,1 0 0,0 0 0,0 0 0,-1 0 0,1 0 0,0 0 0,0 0 0,-1 0 0,1 0 0,0 0 0,0 0 0,-1 0 0,1 0 0,0 0 0,0 0 0,-1 0 0,1 1 0,0-1 0,0 0 0,0 0 0,-1 0 0,1 0 0,0 1 0,0-1 0,0 0 0,-1 0 0,1 0 0,0 1 0,-24 29 0,-106 187 0,129-215 0,0 1 0,-1-1 0,1 1 0,-1-1 0,0 0 0,0 1 0,0-1 0,0 0 0,0 0 0,0-1 0,-1 1 0,1 0 0,-1-1 0,1 1 0,-1-1 0,1 0 0,-4 1 0,5-2 0,0 0 0,1 0 0,-1 0 0,1 0 0,-1-1 0,0 1 0,1 0 0,-1 0 0,1-1 0,-1 1 0,0 0 0,1-1 0,-1 1 0,1 0 0,-1-1 0,1 1 0,0-1 0,-1 1 0,1-1 0,-1 1 0,1-1 0,0 0 0,-1 1 0,1-1 0,0 0 0,-6-32 0,7 9 0,8-47 0,0-8 0,-9 79 0,0-1 0,0 0 0,0 0 0,0 1 0,0-1 0,0 0 0,0 1 0,0-1 0,0 0 0,0 1 0,0-1 0,0 0 0,-1 1 0,1-1 0,0 1 0,0-1 0,-1 0 0,1 1 0,0-1 0,-1 1 0,1-1 0,-1 1 0,0-2 0,-10 7 0,-10 21 0,20-25 0,-24 35 0,12-27 0,13-10 0,0 1 0,-1-1 0,1 0 0,-1 1 0,1-1 0,0 0 0,0 1 0,-1-1 0,1 0 0,0 1 0,0-1 0,0 0 0,0 1 0,0-1 0,0 0 0,0 0 0,0 1 0,0-1 0,0 0 0,0 1 0,0-1 0,0 0 0,1 1 0,-1-2 0,6-24 0,1 0 0,18-43 0,-6 36 0,-18 33 0,-1 0 0,0-1 0,0 1 0,1 0 0,-1-1 0,0 1 0,0 0 0,1 0 0,-1-1 0,0 1 0,1 0 0,-1 0 0,0 0 0,1-1 0,-1 1 0,1 0 0,-1 0 0,0 0 0,1 0 0,-1 0 0,1 0 0,-1 0 0,0 0 0,1 0 0,-1 0 0,1 0 0,-1 0 0,1 0 0,0 1 0,-1 0 0,1 0 0,0 0 0,-1-1 0,1 1 0,-1 0 0,1 0 0,-1 1 0,1-1 0,-1 0 0,0 0 0,0 0 0,1 0 0,-1 0 0,0 0 0,0 2 0,0 28 0,-2-1 0,-1 1 0,-9 43 0,6-38 0,0-3 0,-4 27 0,-5 101 0,15-152 0,0 0 0,1 0 0,0 0 0,1-1 0,3 13 0,-5-19 0,1 0 0,-1 0 0,1-1 0,0 1 0,0-1 0,0 1 0,0-1 0,0 1 0,0-1 0,0 1 0,0-1 0,0 0 0,1 1 0,-1-1 0,1 0 0,-1 0 0,1 0 0,-1 0 0,1-1 0,-1 1 0,1 0 0,0 0 0,-1-1 0,1 1 0,0-1 0,0 0 0,0 0 0,-1 1 0,1-1 0,2 0 0,2-2 0,1 1 0,-1-1 0,0 0 0,1 0 0,-1-1 0,0 0 0,-1 0 0,1-1 0,0 1 0,-1-1 0,0 0 0,0 0 0,8-9 0,3-4 0,-1-1 0,20-29 0,-8-3 0,-23 31 0,-4 19 0,0 0 0,0 0 0,0 0 0,-1-1 0,1 1 0,0 0 0,0 0 0,0 0 0,0-1 0,0 1 0,0 0 0,-1 0 0,1 0 0,0-1 0,0 1 0,0 0 0,0 0 0,-1 0 0,1 0 0,0 0 0,0 0 0,0-1 0,-1 1 0,1 0 0,0 0 0,0 0 0,-1 0 0,1 0 0,0 0 0,0 0 0,-1 0 0,1 0 0,0 0 0,0 0 0,0 0 0,-1 0 0,1 0 0,-29 15 0,15-7 0,13-8 0,-1 1 0,1 0 0,-1-1 0,0 0 0,1 1 0,-1-1 0,1 0 0,-1 0 0,1 1 0,-1-1 0,0-1 0,1 1 0,-1 0 0,1 0 0,-1-1 0,1 1 0,-1 0 0,0-1 0,-1 0 0,1-1 0,1 1 0,-1-1 0,1 1 0,-1-1 0,1 1 0,-1-1 0,1 0 0,0 0 0,0 1 0,0-1 0,0 0 0,0 0 0,0 0 0,0 0 0,1 0 0,-1-3 0,-3-12 0,2-1 0,0 1 0,0-1 0,3-26 0,10-76 0,0-11 0,-15 107 0,4 23 0,0 1 0,0 0 0,0-1 0,0 1 0,-1 0 0,1-1 0,0 1 0,0 0 0,0 0 0,-1-1 0,1 1 0,0 0 0,-1 0 0,1 0 0,0-1 0,0 1 0,-1 0 0,1 0 0,0 0 0,-1 0 0,1 0 0,0-1 0,-1 1 0,1 0 0,0 0 0,-1 0 0,1 0 0,-1 0 0,1 0 0,0 0 0,-1 0 0,1 0 0,-3 2 0,1-1 0,-1 1 0,1 0 0,-1 0 0,1 0 0,0 0 0,0 0 0,0 0 0,0 0 0,0 1 0,-1 3 0,-16 24 0,2 1 0,2 1 0,0 0 0,2 1 0,2 1 0,-13 61 0,21-81 0,1 1 0,0-1 0,1 26 0,0-37 0,1-1 0,1 1 0,-1-1 0,0 1 0,1-1 0,-1 1 0,1-1 0,0 1 0,0-1 0,0 1 0,0-1 0,0 0 0,0 1 0,1-1 0,-1 0 0,1 0 0,-1 0 0,1 0 0,0 0 0,0-1 0,0 1 0,0 0 0,0-1 0,0 0 0,0 1 0,1-1 0,3 2 0,-3-2 0,0 0 0,0 0 0,0 1 0,-1-1 0,1 1 0,-1 0 0,1-1 0,-1 1 0,0 0 0,1 1 0,-1-1 0,0 0 0,-1 1 0,1-1 0,0 1 0,-1-1 0,1 1 0,-1 0 0,0 0 0,0 0 0,0-1 0,0 1 0,1 6 0,0 6 0,-1 0 0,0 0 0,-1 24 0,-1-32 0,-5 66 0,-26 117 0,16-111 0,9-18 0,6-61 0,1 0 0,0 0 0,0 0 0,0 0 0,0 0 0,0 1 0,0-1 0,0 0 0,0 0 0,0 0 0,0 0 0,0 0 0,0 0 0,0 1 0,0-1 0,0 0 0,0 0 0,0 0 0,0 0 0,0 0 0,0 0 0,0 0 0,0 1 0,0-1 0,0 0 0,0 0 0,0 0 0,0 0 0,0 0 0,1 0 0,-1 0 0,0 1 0,0-1 0,0 0 0,0 0 0,0 0 0,0 0 0,0 0 0,0 0 0,0 0 0,1 0 0,-1 0 0,0 0 0,0 0 0,0 0 0,0 0 0,0 0 0,0 0 0,1 0 0,-1 0 0,0 0 0,0 0 0,0 0 0,0 0 0,0 0 0,0 0 0,1 0 0,-1 0 0,0 0 0,0 0 0,0 0 0,0 0 0,0 0 0,0 0 0,1 0 0,9-17 0,16-48 0,-3-1 0,18-87 0,107-518-1061,-133 600 1031,23-133 30,-35 190 0,-1 1 0,0-1 0,-1 1 0,0-1 0,-2 1 0,-1-15 0,2 27 0,0 1 0,0-1 0,0 1 0,0-1 0,-1 1 0,1-1 0,0 1 0,0-1 0,0 1 0,-1-1 0,1 1 0,0-1 0,-1 1 0,1 0 0,-1-1 0,1 1 0,0 0 0,-1-1 0,1 1 0,-1 0 0,1-1 0,-1 1 0,1 0 0,-1 0 0,1-1 0,-1 1 0,1 0 0,-1 0 0,1 0 0,-1 0 0,1 0 0,-1 0 0,0 0 0,0 0 0,-1 1 0,0-1 0,0 1 0,0 0 0,0 0 0,0 1 0,0-1 0,0 0 0,0 1 0,0-1 0,1 1 0,-2 1 0,-15 17 0,2 1 0,-24 40 0,-215 440-8,60-103 250,180-370-198,-1-2-1,-2 1 1,-29 34 0,44-57-45,-1 0 0,0 0 0,1-1 0,-1 1-1,0-1 1,-1 0 0,-5 3 0,9-6 4,0 1 0,1-1 0,-1 0-1,0 0 1,0 0 0,0 0 0,0 0 0,0 0 0,0 0 0,0 0 0,0 0 0,0 0 0,0 0 0,0-1 0,0 1 0,0 0 0,0-1 0,0 1-1,1-1 1,-1 1 0,0-1 0,0 1 0,0-1 0,1 1 0,-1-1 0,0 0 0,1 0 0,-1 1 0,1-1 0,-1 0 0,0 0 0,1 0 0,0 1 0,-1-1-1,1 0 1,0 0 0,-1 0 0,1 0 0,0 0 0,0 0 0,-1-1 0,-2-12 97,0 0-1,0-1 1,2 1-1,-1 0 1,2-25 0,1 25-105,-1 1 1,-1 0 0,0 0 0,0 0 0,-2 0-1,-6-21 1,9 33 4,0-1 0,0 1 0,-1 0 0,1 0 0,-1 0 0,1 0 0,-1 0 0,1 0 0,-1 0 0,0 0 0,1 1 0,-1-1 0,0 0 0,0 0 0,0 0 0,0 1 0,1-1 0,-1 1 0,0-1 0,0 0 0,0 1 0,0 0 0,-1-1 0,1 1 0,0-1 0,0 1 0,0 0 0,-2 0 0,0 0 0,1 1 0,-1 0 0,1 0 0,-1 0 0,1 0 0,-1 0 0,1 0 0,0 1 0,-1-1 0,1 1 0,0-1 0,-2 3 0,-8 8 0,0 0 0,0 1 0,2 0 0,-18 27 0,-31 66 0,49-86 0,-8 13 0,3-6 0,-16 41 0,28-60 0,0 0 0,1 1 0,0 0 0,0-1 0,0 1 0,2 0 0,-1 0 0,1 0 0,1 13 0,2-5 0,-2-13 0,0 0 0,0 0 0,0 1 0,-1-1 0,0 0 0,0 1 0,0-1 0,0 0 0,-1 1 0,1-1 0,-1 0 0,0 0 0,-2 5 0,-73 148 0,34-78 0,30-54 0,3-5 0,-1 0 0,-1 0 0,-1-1 0,-20 25 0,31-42 0,0-1 0,0 0 0,0 0 0,0 0 0,0 0 0,0 0 0,0-1 0,0 1 0,-1 0 0,1 0 0,0-1 0,0 1 0,-1-1 0,1 1 0,0-1 0,-1 1 0,1-1 0,-1 0 0,-1 0 0,3 0 0,-1 0 0,0 0 0,0-1 0,0 1 0,1-1 0,-1 1 0,0-1 0,0 1 0,1-1 0,-1 1 0,0-1 0,1 0 0,-1 1 0,1-1 0,-1 0 0,1 1 0,-1-1 0,1 0 0,0 0 0,-1 0 0,0-1 0,-1-5 0,0 0 0,1 0 0,0-1 0,-1-13 0,1 15 0,0 12 0,-36 110 0,31-100 0,0 0 0,-2-1 0,0 0 0,0 0 0,-11 14 0,13-25 0,7-14 0,12-22 0,14-17 0,2 0 0,37-47 0,-65 94 0,4-4 0,0 0 0,0 1 0,1-1 0,6-4 0,-12 9 0,1 0 0,0 1 0,-1-1 0,1 0 0,0 1 0,0-1 0,0 1 0,0 0 0,0-1 0,0 1 0,-1-1 0,1 1 0,0 0 0,0 0 0,0 0 0,0 0 0,0 0 0,0-1 0,0 2 0,0-1 0,0 0 0,0 0 0,0 0 0,0 0 0,0 1 0,0-1 0,0 0 0,0 1 0,0-1 0,-1 1 0,1-1 0,0 1 0,0-1 0,0 1 0,-1 0 0,1-1 0,0 1 0,-1 0 0,1-1 0,0 2 0,4 6 0,1 0 0,0-1 0,0 0 0,1 0 0,-1 0 0,1-1 0,1 0 0,10 7 0,-11-8 0,0 0 0,0 1 0,-1 0 0,0 0 0,0 0 0,0 1 0,-1 0 0,0 0 0,0 1 0,5 10 0,-1 4 0,-1 0 0,8 33 0,-8-27 0,14 36 0,-21-61 0,0 0 0,0 0 0,1 0 0,-1-1 0,1 1 0,0-1 0,-1 1 0,1-1 0,0 0 0,1 0 0,-1 1 0,0-2 0,1 1 0,-1 0 0,1 0 0,-1-1 0,1 1 0,0-1 0,0 0 0,0 0 0,-1 0 0,1 0 0,0 0 0,0-1 0,0 0 0,0 1 0,1-1 0,-1 0 0,0 0 0,3-1 0,6-1 0,-1-1 0,0 0 0,0-1 0,0 0 0,-1-1 0,0 0 0,11-6 0,44-32 0,-1-3 0,71-65 0,-24 18 0,-38 43 0,-56 41 0,-1-1 0,-1-1 0,0-1 0,22-21 0,-23 16 0,-9 10 0,1 1 0,-1-1 0,1 1 0,1 0 0,-1 0 0,1 1 0,7-5 0,-14 10 0,1 0 0,-1-1 0,0 1 0,0 0 0,1 0 0,-1 0 0,0 0 0,1 0 0,-1 0 0,0 0 0,0 0 0,1 0 0,-1 0 0,0 0 0,1 0 0,-1 0 0,0 0 0,0 0 0,1 1 0,-1-1 0,0 0 0,0 0 0,1 0 0,-1 0 0,0 0 0,0 1 0,1-1 0,-1 0 0,0 0 0,0 0 0,1 1 0,1 14 0,-5 8 0,-1 0 0,-2-1 0,0 1 0,-10 22 0,3-5 0,-21 61 0,-40 144 0,72-217 0,2-28 0,0 0 0,0 0 0,0 1 0,0-1 0,0 0 0,1 0 0,-1 1 0,0-1 0,0 0 0,0 0 0,0 0 0,0 1 0,1-1 0,-1 0 0,0 0 0,0 0 0,0 0 0,1 0 0,-1 1 0,0-1 0,0 0 0,1 0 0,-1 0 0,0 0 0,0 0 0,0 0 0,1 0 0,-1 0 0,0 0 0,0 0 0,1 0 0,-1 0 0,0 0 0,0 0 0,1 0 0,-1 0 0,0 0 0,0 0 0,1 0 0,-1 0 0,0 0 0,0 0 0,1-1 0,-1 1 0,0 0 0,6-4 0,-1 0 0,0-1 0,0 0 0,0 0 0,5-7 0,46-63 0,-4-3 0,56-110 0,-74 125 0,14-20 0,76-155 0,-122 229 0,-8 16 0,-81 131 0,66-99 0,-2 0 0,-47 57 0,68-94 0,1 0 0,-1 0 0,1 0 0,-1 0 0,0-1 0,0 1 0,0-1 0,1 1 0,-1-1 0,-1 0 0,1 0 0,0 0 0,0 0 0,0 0 0,-1 0 0,1-1 0,0 1 0,-4 0 0,4-2 0,1 1 0,-1-1 0,0 0 0,1 0 0,-1 0 0,1 0 0,-1 0 0,1 0 0,-1 0 0,1 0 0,0-1 0,-1 1 0,1 0 0,0-1 0,0 1 0,0-1 0,0 1 0,0-1 0,0 0 0,1 1 0,-1-1 0,1 0 0,-2-3 0,-4-17 0,0 0 0,1 0 0,2-1 0,-3-40 0,8-97 0,-1 135 0,3-28 0,-2 32 0,-1 0 0,0 1 0,-2-1 0,-4-35 0,5 55 0,-1 0 0,1 0 0,0 0 0,0 0 0,-1 0 0,1 0 0,-1 0 0,1 0 0,-1 0 0,1 0 0,-1 0 0,0 0 0,1 0 0,-1 0 0,0 1 0,0-1 0,1 0 0,-1 0 0,-2 0 0,3 1 0,-1 0 0,0-1 0,0 1 0,0 0 0,0 0 0,1 0 0,-1 0 0,0 1 0,0-1 0,0 0 0,1 0 0,-1 0 0,0 1 0,0-1 0,0 0 0,1 1 0,-1-1 0,0 0 0,-1 2 0,-3 2 0,0 1 0,0 0 0,0 0 0,-7 12 0,-22 34 0,4 2 0,1 1 0,3 2 0,-33 99 0,53-127 0,12-29 0,5-13 0,26-43 0,31-64 0,23-37 0,-87 152 0,-1 1 0,1-1 0,1 1 0,8-8 0,-13 12 0,1 1 0,-1 0 0,0-1 0,0 1 0,1 0 0,-1 0 0,0-1 0,1 1 0,-1 0 0,0 0 0,1 0 0,-1 0 0,1 0 0,-1-1 0,0 1 0,1 0 0,-1 0 0,1 0 0,-1 0 0,0 0 0,1 0 0,-1 0 0,1 0 0,-1 0 0,0 0 0,1 1 0,-1-1 0,0 0 0,1 0 0,-1 0 0,0 0 0,1 1 0,-1-1 0,0 0 0,1 0 0,-1 0 0,0 1 0,1-1 0,-1 0 0,0 1 0,0-1 0,1 0 0,-1 1 0,0-1 0,0 0 0,0 1 0,1-1 0,-1 0 0,0 1 0,0-1 0,0 1 0,0-1 0,0 0 0,0 1 0,2 12 0,-1 1 0,-1-1 0,0 0 0,0 0 0,-2 0 0,-4 22 0,4-20 0,-26 147 0,17-126 0,11-36 0,0 1 0,0-1 0,0 0 0,0 0 0,0 0 0,0 0 0,0 0 0,0 0 0,0 1 0,0-1 0,0 0 0,0 0 0,0 0 0,0 0 0,0 0 0,0 0 0,0 0 0,0 1 0,0-1 0,0 0 0,0 0 0,-1 0 0,1 0 0,0 0 0,0 0 0,0 0 0,0 0 0,0 0 0,0 0 0,0 1 0,0-1 0,-1 0 0,1 0 0,0 0 0,0 0 0,0 0 0,0 0 0,0 0 0,0 0 0,0 0 0,-1 0 0,1 0 0,0 0 0,0 0 0,0 0 0,0 0 0,0 0 0,0 0 0,-1 0 0,1 0 0,0 0 0,0-1 0,0 1 0,0 0 0,0 0 0,0 0 0,0 0 0,0 0 0,-1 0 0,1 0 0,0 0 0,0 0 0,0 0 0,0-1 0,0 1 0,-3-23 0,3-22 0,2 0 0,10-61 0,27-93 0,-27 145 0,187-783-977,-183 770 977,-17 62 0,-6 14 0,-45 105 0,-244 654-1117,167-416 1031,113-303 705,39-100-480,178-507-139,-192 532 0,25-68 0,-21 71 67,-13 23-63,0 0 1,0 0 0,1 0-1,-1 0 1,0 0 0,0 0-1,0-1 1,0 1 0,0 0-1,0 0 1,0 0 0,0 0-1,1 0 1,-1 0 0,0 0-1,0 0 1,0 0 0,0 0-1,0 0 1,0 0 0,0 0-1,1 0 1,-1 0 0,0 0-1,0 0 1,0 0 0,0 0-1,0 0 1,0 0 0,1 0-1,-1 0 1,0 0 0,0 0-1,0 0 1,0 0 0,0 0-1,0 0 1,0 0 0,1 0-1,-1 0 1,0 1 0,0-1-1,0 0 1,0 0 0,0 0-1,0 0 1,0 0 0,0 0-1,0 0 1,0 0 0,0 1-1,0-1 1,0 0 0,1 0-1,-1 0 1,0 0 0,0 0-1,0 0 1,0 1 0,0-1-1,0 0 1,0 0 0,0 0-1,0 0 1,0 0 0,-1 0-1,1 1 1,0-1 0,-4 42 791,-40 138-536,-6 38-283,49-186 23,1-32 0,0 0 0,0 0 0,0 1 0,0-1 0,0 0 0,0 0 0,0 0 0,0 0 0,1 1 0,-1-1 0,0 0 0,0 0 0,0 0 0,0 0 0,0 0 0,1 1 0,-1-1 0,0 0 0,0 0 0,0 0 0,0 0 0,1 0 0,-1 0 0,0 0 0,0 0 0,0 0 0,1 0 0,-1 0 0,0 0 0,0 0 0,0 0 0,1 0 0,-1 0 0,0 0 0,0 0 0,1 0 0,-1 0 0,0 0 0,0 0 0,0 0 0,0 0 0,1 0 0,-1 0 0,0-1 0,0 1 0,0 0 0,0 0 0,1 0 0,-1 0 0,0 0 0,0-1 0,0 1 0,0 0 0,0 0 0,0 0 0,29-41 0,-2-2 0,-27 42 0,1 0 0,-1 0 0,0 0 0,1 0 0,-1 1 0,1-1 0,0 0 0,-1 1 0,1-1 0,0 0 0,-1 1 0,1-1 0,0 1 0,-1-1 0,1 1 0,0-1 0,0 1 0,0-1 0,0 1 0,-1 0 0,1 0 0,0-1 0,0 1 0,0 0 0,0 0 0,0 0 0,0 0 0,1 0 0,-1 1 0,0 1 0,0-1 0,-1 0 0,1 1 0,0-1 0,0 0 0,-1 1 0,1-1 0,-1 1 0,0-1 0,1 1 0,-1-1 0,0 1 0,0-1 0,0 1 0,0 0 0,0-1 0,0 3 0,-5 42 0,-2 0 0,-23 87 0,18-89 0,0 20 0,14-51 0,-2-13 0,1 0 0,-1 0 0,0 0 0,1 0 0,-1 0 0,0 0 0,0 0 0,1 0 0,-1 0 0,0 0 0,1 0 0,-1 0 0,0 0 0,0 0 0,1 0 0,-1 0 0,0 0 0,0-1 0,1 1 0,-1 0 0,0 0 0,0 0 0,1 0 0,-1-1 0,0 1 0,0 0 0,0 0 0,1 0 0,-1-1 0,0 1 0,0 0 0,0 0 0,0-1 0,9-12 0,-1 0 0,9-23 0,106-245-334,105-358 1,-218 606 333,9-51 0,-19 82 0,1 0 0,-1 0 0,0 0 0,0 0 0,0 0 0,0 0 0,0 0 0,-1 0 0,1 0 0,-2-4 0,2 6 0,0 0 0,0-1 0,-1 1 0,1 0 0,0-1 0,-1 1 0,1 0 0,0 0 0,-1 0 0,1-1 0,0 1 0,-1 0 0,1 0 0,0 0 0,-1 0 0,1 0 0,0 0 0,-1 0 0,1 0 0,-1 0 0,1 0 0,0 0 0,-1 0 0,1 0 0,-1 0 0,1 0 0,0 0 0,-1 0 0,1 0 0,0 0 0,-1 0 0,1 1 0,0-1 0,-1 0 0,1 0 0,0 1 0,-1-1 0,1 0 0,-1 1 0,-8 7 0,0 1 0,0 0 0,1 1 0,0 0 0,-10 19 0,-78 132-276,-76 178 1,110-210-213,-144 303 280,140-297 208,62-127 37,-1 0-1,0 0 1,0 0-1,-9 9 1,13-16-34,1-1 1,0 0 0,0 0 0,0 0 0,-1 1 0,1-1 0,0 0-1,0 0 1,0 0 0,-1 1 0,1-1 0,0 0 0,0 0 0,-1 0-1,1 0 1,0 0 0,-1 1 0,1-1 0,0 0 0,-1 0 0,1 0-1,0 0 1,0 0 0,-1 0 0,1 0 0,0 0 0,-1 0-1,1 0 1,0 0 0,0 0 0,-1-1 0,1 1 0,0 0 0,-1 0-1,1 0 1,0 0 0,0 0 0,-1-1 0,1 1 0,0 0 0,0 0-1,-1 0 1,1-1 0,-1-1 13,0-1 0,1 1 0,-1-1 0,1 1 0,0 0 0,0-1 0,-1 1 0,1-1 0,1-4 0,10-79 89,4 0 0,34-111 1,-17 94 752,-31 99-837,1 0 0,-1 0 0,1 0 1,-1 1-1,1-1 0,0 1 0,1-1 1,3-5-1,-1 12 9,-3 10-30,-7 72-19,-5-5 18,3-34 0,2 0 0,1 79 0,12-97 0,-8-27 0,1 0 0,-1 0 0,0-1 0,1 1 0,-1-1 0,1 1 0,-1-1 0,1 1 0,0-1 0,-1 1 0,1-1 0,0 1 0,-1-1 0,1 1 0,0-1 0,-1 0 0,1 0 0,0 1 0,0-1 0,-1 0 0,2 0 0,2 0 0,-1-1 0,0 0 0,0 0 0,0 0 0,0 0 0,0-1 0,0 1 0,0-1 0,-1 0 0,1 0 0,-1 0 0,1 0 0,-1 0 0,4-4 0,26-29 0,-1-2 0,46-72 0,-53 74 0,-10 14 0,267-374 0,-263 372 0,30-31 0,-47 53 0,1-1 0,-1 1 0,0 0 0,0 0 0,0 0 0,1 0 0,-1 0 0,0 0 0,1 1 0,-1-1 0,1 0 0,-1 1 0,1-1 0,-1 1 0,1 0 0,1-1 0,-2 1 0,-1 1 0,1-1 0,-1 0 0,1 0 0,-1 1 0,1-1 0,-1 1 0,0-1 0,1 0 0,-1 1 0,1-1 0,-1 1 0,0-1 0,1 1 0,-1-1 0,0 1 0,0-1 0,1 1 0,-1-1 0,0 1 0,0-1 0,0 1 0,0 0 0,0-1 0,0 1 0,0-1 0,0 1 0,0 1 0,-1 9 0,0 1 0,0 0 0,-5 14 0,5-23 0,-138 476 0,100-366 0,38-109 0,-1 0 0,1 0 0,-1-1 0,0 1 0,0 0 0,0-1 0,-5 7 0,5-17 0,5-19 0,30-126 0,0 8 0,-32 141 0,-1 1 0,1-1 0,-1 1 0,1 0 0,-1-1 0,0 0 0,0 1 0,0-1 0,0 1 0,0-1 0,0 1 0,-1-1 0,1 1 0,-1 0 0,0-1 0,0 1 0,0-1 0,0 1 0,-1-3 0,1 5 0,0 0 0,0-1 0,1 1 0,-1 0 0,0 0 0,0-1 0,0 1 0,1 0 0,-1 0 0,0 0 0,0 0 0,0 0 0,1 0 0,-1 0 0,0 0 0,0 1 0,1-1 0,-1 0 0,0 0 0,0 1 0,-1 0 0,-28 19 0,7 1 0,2 1 0,1 1 0,-19 26 0,-55 89 0,-114 218 0,120-201 0,78-137 0,-1 0 0,-20 25 0,30-42 0,1 0 0,-1-1 0,0 1 0,0 0 0,1 0 0,-1-1 0,0 1 0,0-1 0,0 1 0,0-1 0,0 1 0,0-1 0,0 1 0,0-1 0,-1 1 0,1-2 0,1 1 0,-1 0 0,1 0 0,-1 0 0,1-1 0,0 1 0,-1 0 0,1 0 0,0-1 0,-1 1 0,1 0 0,0-1 0,-1 1 0,1 0 0,0-1 0,-1 1 0,1 0 0,0-1 0,0 1 0,0-1 0,-1 1 0,1-1 0,0 1 0,0 0 0,0-1 0,0 1 0,0-1 0,0 1 0,0-1 0,-1-11 0,2 0 0,-1 1 0,1-1 0,1 1 0,3-14 0,164-571-160,-106 395-319,27-93 352,-133 417 127,29-84 6,-195 529-649,149-428 515,57-134 127,0 1-1,-1-1 1,1 0 0,-1 0-1,-8 10 1,11-16 1,1 0 1,0 0-1,0 0 0,0 0 1,0 0-1,-1 0 1,1 1-1,0-1 0,0 0 1,0 0-1,0 0 0,-1 0 1,1 0-1,0 0 1,0 0-1,0 0 0,-1 0 1,1 0-1,0 0 1,0 0-1,0 0 0,0 0 1,-1 0-1,1 0 0,0 0 1,0 0-1,0 0 1,-1 0-1,1-1 0,0 1 1,0 0-1,0 0 1,0 0-1,-1 0 0,1 0 1,0 0-1,0 0 0,0-1 1,0 1-1,0 0 1,0 0-1,0 0 0,-1 0 1,1-1-1,0 1 1,0 0-1,0 0 0,0 0 1,0-1-1,0 1 0,0 0 1,0 0-1,0-1 1,-1-27 109,10-34 148,21-82 0,-9 52-160,-16 47 134,-5 44-228,0 1-1,0 0 1,0 0 0,0 0 0,0 0-1,0-1 1,0 1 0,0 0 0,0 0 0,0 0-1,0 0 1,0-1 0,0 1 0,0 0-1,0 0 1,-1 0 0,1 0 0,0 0 0,0-1-1,0 1 1,0 0 0,0 0 0,0 0-1,0 0 1,-1 0 0,1 0 0,0 0-1,0-1 1,0 1 0,0 0 0,0 0 0,-1 0-1,1 0 1,0 0 0,0 0 0,0 0-1,0 0 1,-1 0 0,1 0 0,0 0 0,0 0-1,0 0 1,0 0 0,-1 0 0,1 0-1,0 0 1,0 0 0,0 0 0,0 0 0,0 0-1,-1 0 1,1 1 0,0-1 0,0 0-1,0 0 1,-1 0 0,-16 21 211,-98 191-79,45-77-140,59-115 4,-2 0 0,-24 32 0,35-50 0,0 0 0,0 1 0,0-1 0,-1 0 0,1 0 0,-1 0 0,0-1 0,1 1 0,-5 1 0,6-2 0,0-1 0,0 0 0,1 0 0,-1 0 0,0 1 0,0-1 0,0 0 0,0 0 0,1 0 0,-1 0 0,0-1 0,0 1 0,0 0 0,1 0 0,-1 0 0,0-1 0,0 1 0,0 0 0,1-1 0,-1 1 0,0-1 0,1 1 0,-2-2 0,-1-1 0,0-1 0,1-1 0,0 1 0,0 0 0,0 0 0,0-1 0,1 1 0,0-1 0,-1 1 0,2-1 0,-2-7 0,-4-62 0,4 0 0,7-85 0,-4 136 0,26-392 0,-23 368 0,-3-53 0,-1 97 0,-1-1 0,1 0 0,-1 1 0,1-1 0,-1 1 0,0-1 0,0 0 0,-1 1 0,1 0 0,-4-5 0,5 7 0,-1 0 0,1 1 0,-1-1 0,1 1 0,-1-1 0,0 1 0,1-1 0,-1 1 0,0 0 0,1-1 0,-1 1 0,0 0 0,1-1 0,-1 1 0,0 0 0,0 0 0,1 0 0,-1-1 0,0 1 0,0 0 0,0 0 0,1 0 0,-1 1 0,0-1 0,0 0 0,1 0 0,-1 0 0,0 0 0,-1 1 0,-5 4 0,1-1 0,-1 1 0,1 0 0,0 1 0,0-1 0,1 1 0,-1 0 0,-3 8 0,-46 60-57,-77 138-1,-31 104-539,57-108 523,88-175 74,31-59 0,31-61 0,46-83 131,-85 161-26,1-1-1,1 1 1,-1 0 0,15-13 0,-21 21-102,0 0-1,1 1 1,-1-1 0,1 1 0,-1-1-1,0 1 1,1 0 0,-1-1-1,1 1 1,0-1 0,-1 1-1,1 0 1,-1-1 0,1 1-1,0 0 1,-1 0 0,1-1-1,-1 1 1,1 0 0,0 0-1,-1 0 1,1 0 0,0 0-1,-1 0 1,1 0 0,0 0-1,-1 0 1,1 0 0,0 0-1,-1 0 1,1 1 0,0-1-1,-1 0 1,1 0 0,-1 1-1,1-1 1,0 0 0,-1 1-1,1-1 1,-1 1 0,1-1 0,-1 1-1,1-1 1,-1 1 0,0-1-1,1 1 1,-1-1 0,1 2-1,1 3-2,0 1 0,-1 0 0,1 0 0,-1 0 0,0 0 0,-1 0 0,0 0 0,1 0 0,-2 8 0,-9 65 0,7-64 0,-8 57 0,-35 128 0,40-188 0,3-16 0,3-12 0,0 0 0,1 0 0,1 0 0,0 0 0,1 0 0,7-20 0,1-11 0,160-624 0,-166 655 0,0 0 0,13-23 0,-18 39 0,0 0 0,0 0 0,0 0 0,0 0 0,0 0 0,0 0 0,0 1 0,1-1 0,-1 0 0,0 0 0,0 0 0,0 0 0,0 0 0,0 0 0,0 0 0,0 0 0,0 0 0,1 0 0,-1 1 0,0-1 0,0 0 0,0 0 0,0 0 0,0 0 0,0 0 0,1 0 0,-1 0 0,0 0 0,0 0 0,0 0 0,0 0 0,0 0 0,0 0 0,1 0 0,-1 0 0,0 0 0,0 0 0,0 0 0,0 0 0,0-1 0,0 1 0,1 0 0,-1 0 0,0 0 0,0 0 0,0 0 0,0 0 0,0 0 0,0 0 0,0 0 0,0 0 0,0-1 0,1 1 0,-1 0 0,0 0 0,0 0 0,0 0 0,0 0 0,0 0 0,0-1 0,0 1 0,0 0 0,0 0 0,0 0 0,0 0 0,0 0 0,0 0 0,0-1 0,0 1 0,0 21 0,-14 72 0,-40 147 0,25-124 0,14-51 0,-30 137 0,43-172 0,2-30 0,0 1 0,0-1 0,0 0 0,0 0 0,0 0 0,0 1 0,0-1 0,0 0 0,0 0 0,0 0 0,0 0 0,0 1 0,0-1 0,1 0 0,-1 0 0,0 0 0,0 0 0,0 0 0,0 1 0,0-1 0,0 0 0,1 0 0,-1 0 0,0 0 0,0 0 0,0 0 0,0 0 0,1 0 0,-1 0 0,0 1 0,0-1 0,0 0 0,1 0 0,-1 0 0,0 0 0,0 0 0,0 0 0,0 0 0,1 0 0,-1 0 0,0-1 0,0 1 0,0 0 0,1 0 0,-1 0 0,0 0 0,0 0 0,0 0 0,0 0 0,1 0 0,-1 0 0,0 0 0,0-1 0,0 1 0,0 0 0,0 0 0,1 0 0,5-7 0,0 0 0,0-1 0,8-14 0,156-281 0,-22 33 0,-143 260 0,1 1 0,1-1 0,0 1 0,0 0 0,1 0 0,13-10 0,-21 18 0,1 0 0,0 1 0,0-1 0,0 0 0,0 1 0,0-1 0,0 1 0,0-1 0,0 1 0,0 0 0,0-1 0,0 1 0,0 0 0,0 0 0,0 0 0,1 0 0,-1 0 0,0 0 0,0 0 0,0 0 0,0 0 0,0 0 0,0 1 0,0-1 0,0 0 0,0 1 0,0-1 0,0 1 0,0-1 0,0 1 0,0 0 0,0-1 0,0 1 0,-1 0 0,1 0 0,0-1 0,0 1 0,-1 0 0,1 0 0,0 0 0,-1 0 0,1 2 0,3 5 0,-1 1 0,-1 0 0,1 0 0,-1 1 0,-1-1 0,0 0 0,0 15 0,-2 80 0,-18 122 0,8-112 0,8-86 0,3 48 0,0-74 0,0 0 0,0 1 0,1-1 0,-1 0 0,1 0 0,-1 1 0,1-1 0,0 0 0,0 0 0,0 0 0,2 3 0,-3-4 0,0-1 0,1 0 0,-1 1 0,1-1 0,-1 0 0,1 1 0,-1-1 0,0 0 0,1 0 0,-1 0 0,1 1 0,-1-1 0,1 0 0,-1 0 0,1 0 0,-1 0 0,1 0 0,-1 0 0,1 0 0,0 0 0,-1 0 0,1 0 0,-1 0 0,1 0 0,-1 0 0,1-1 0,-1 1 0,1 0 0,-1 0 0,1-1 0,4-2 0,-1-1 0,1 0 0,-1 0 0,0 0 0,0-1 0,-1 1 0,5-8 0,42-71 0,65-144 0,-88 168 0,19-42 0,-31 68 0,-21 54 0,-4 8 0,-6 23 0,-34 102 0,41-129 0,-2 0 0,0 0 0,-24 35 0,18-43 0,17-17 0,-1 0 0,1 0 0,0 0 0,-1 0 0,1 0 0,0 0 0,-1 0 0,1 0 0,-1 0 0,1 0 0,0 0 0,-1 0 0,1 0 0,0 0 0,-1 0 0,1 0 0,0-1 0,-1 1 0,1 0 0,0 0 0,-1 0 0,1-1 0,0 1 0,0 0 0,-1 0 0,1-1 0,0 1 0,0 0 0,0 0 0,-1-1 0,1 1 0,0 0 0,0-1 0,0 1 0,0 0 0,-1-1 0,1 1 0,0 0 0,0-1 0,-1-10 0,0 0 0,0 1 0,1-1 0,1 0 0,0 0 0,2-12 0,114-492-424,-87 404 89,-1-3 207,-5 19 116,59-157 1,-75 238 11,-7 26 0,-14 90 0,-47 181 0,49-239 0,-24 92 0,18-82-10,15-53 14,3-6 18,5-27 114,70-296 622,-73 318-758,6-30 0,-8 37 0,-3 5 0,-6 21 0,-91 325 0,80-266 0,20-73 0,7-22 0,101-297 0,-45 113 0,-60 185 0,1 0 0,0 0 0,1 1 0,7-12 0,-13 23 0,0 0 0,0-1 0,0 1 0,0 0 0,0 0 0,0-1 0,1 1 0,-1 0 0,0 0 0,0 0 0,0-1 0,0 1 0,1 0 0,-1 0 0,0 0 0,0 0 0,0 0 0,1-1 0,-1 1 0,0 0 0,0 0 0,0 0 0,1 0 0,-1 0 0,0 0 0,0 0 0,1 0 0,-1 0 0,0 0 0,0 0 0,1 0 0,-1 0 0,0 0 0,0 0 0,1 0 0,-1 0 0,0 0 0,0 0 0,0 0 0,1 0 0,-1 0 0,0 0 0,0 1 0,1-1 0,-1 0 0,3 20 0,-11 45 0,-25 107 0,24-130 0,-41 176 0,-25 121 0,69-311 0,-9 61 0,14-83 0,1-1 0,-1 1 0,1 0 0,1-1 0,-1 1 0,1-1 0,0 0 0,0 1 0,0-1 0,1 0 0,4 10 0,-5-14 0,0 1 0,0-1 0,0 0 0,0 0 0,0 0 0,0 0 0,0 0 0,0-1 0,0 1 0,0 0 0,0 0 0,1-1 0,-1 1 0,0-1 0,1 1 0,-1-1 0,0 1 0,1-1 0,-1 0 0,0 0 0,1 0 0,-1 0 0,1 0 0,-1 0 0,0 0 0,1 0 0,-1 0 0,1-1 0,-1 1 0,0 0 0,1-1 0,-1 0 0,0 1 0,0-1 0,1 0 0,-1 1 0,2-3 0,5-2 0,-1 0 0,1-1 0,-1 0 0,10-11 0,18-26 0,-1-2 0,-3 0 0,37-70 0,6-11 0,-65 110 0,-1 0 0,8-21 0,-14 29 0,1-1 0,1 1 0,-1 0 0,1 0 0,1 0 0,0 0 0,0 1 0,0 0 0,11-10 0,-16 16 0,0 1 0,1 0 0,-1-1 0,1 1 0,-1 0 0,1 0 0,-1-1 0,0 1 0,1 0 0,-1 0 0,1 0 0,-1 0 0,1 0 0,-1-1 0,1 1 0,0 0 0,-1 0 0,1 0 0,-1 1 0,1-1 0,-1 0 0,1 0 0,-1 0 0,1 0 0,-1 0 0,0 0 0,1 1 0,-1-1 0,1 0 0,-1 1 0,1-1 0,-1 0 0,0 0 0,1 1 0,-1-1 0,1 1 0,-1-1 0,0 0 0,0 1 0,1-1 0,-1 1 0,0-1 0,0 1 0,1-1 0,-1 1 0,0-1 0,0 1 0,0 0 0,7 27 0,-3 3 0,-2 1 0,-1 0 0,-2-1 0,-5 39 0,-28 125 0,33-192 0,-80 315 0,42-175 0,33-108 0,6-35 0,0 0 0,0 0 0,0 0 0,0-1 0,0 1 0,0 0 0,0 0 0,0 0 0,1 0 0,-1 0 0,0 0 0,0 0 0,0 0 0,0 0 0,0 0 0,0 0 0,0 0 0,0-1 0,0 1 0,0 0 0,0 0 0,0 0 0,1 0 0,-1 0 0,0 0 0,0 0 0,0 0 0,0 0 0,0 0 0,0 0 0,0 0 0,0 0 0,0 0 0,1 0 0,-1 0 0,0 0 0,0 0 0,0 0 0,0 0 0,0 0 0,0 0 0,0 0 0,0 0 0,0 1 0,0-1 0,1 0 0,-1 0 0,0 0 0,0 0 0,0 0 0,0 0 0,0 0 0,0 0 0,0 0 0,0 0 0,0 0 0,0 0 0,0 1 0,0-1 0,0 0 0,0 0 0,0 0 0,0 0 0,12-21 0,115-316 0,-32 71 0,-87 247 0,0 0 0,14-21 0,-22 39 0,1 0 0,0-1 0,-1 1 0,1 0 0,0 0 0,0 0 0,0 0 0,0 0 0,0 0 0,0 0 0,0 0 0,0 0 0,1 0 0,-1 1 0,0-1 0,3 0 0,-4 1 0,1 0 0,-1 0 0,1 0 0,-1 1 0,1-1 0,-1 0 0,1 1 0,-1-1 0,1 0 0,-1 1 0,0-1 0,1 1 0,-1-1 0,1 1 0,-1-1 0,0 1 0,0-1 0,1 1 0,-1-1 0,0 1 0,0-1 0,0 1 0,0-1 0,1 1 0,-1-1 0,0 1 0,0-1 0,0 2 0,1 10 0,-1 0 0,0 0 0,-2 19 0,-25 138 0,-137 623-1145,126-616 1033,26-118 112,8-32 0,-2 0 0,0 0 0,-21 49 0,27-75 0,0 0 0,0 0 0,0 0 0,0 0 0,0 0 0,0 0 0,0 0 0,0 0 0,0 0 0,0 0 0,0 0 0,-1 0 0,1 0 0,0 0 0,0 0 0,0 0 0,0 0 0,0 0 0,0 0 0,0 0 0,0 0 0,0 0 0,0 0 0,0 0 0,0 0 0,-1 0 0,1 0 0,0 0 0,0 0 0,0 0 0,0 0 0,0 0 0,0 0 0,0 0 0,4-19 0,137-463-506,-67 247 130,169-661 397,-232 824 623,-13 63-507,-2 9-27,-18 34-11,-41 109-99,-33 96 0,-399 1336-1557,485-1529 1557,20-82 0,220-780 0,-187 676 362,-39 127-1,1 0 1,0 0 0,9-16-1,-14 29-355,0 0-1,0 0 0,0 0 0,0-1 1,0 1-1,0 0 0,0 0 1,0 0-1,0 0 0,0 0 0,1-1 1,-1 1-1,0 0 0,0 0 1,0 0-1,0 0 0,0 0 0,0 0 1,0 0-1,1 0 0,-1-1 0,0 1 1,0 0-1,0 0 0,0 0 1,0 0-1,1 0 0,-1 0 0,0 0 1,0 0-1,0 0 0,0 0 1,0 0-1,1 0 0,-1 0 0,0 0 1,0 0-1,0 0 0,0 0 0,1 0 1,-1 0-1,0 0 0,0 0 1,0 0-1,0 0 0,0 1 0,0-1 1,1 0-1,-1 0 0,0 0 1,0 0-1,0 0 0,0 0 0,0 0 1,0 0-1,0 1 0,0-1 0,1 0 1,-1 0-1,0 0 0,0 0 1,1 21 114,-9 33 24,-2 0 0,-19 55 0,14-53-147,-190 680-653,196-703 656,5-20 0,8-25 0,9-25 0,327-865-1122,-135 373 1326,-258 653-102,-36 86-102,39-94 43,-357 798-428,473-1064 611,242-657-999,-305 800 773,34-95 238,-36 100-123,-2 6 14,-8 23 151,-67 178 481,-199 511-1926,207-544 1165,38-108-11,23-56 30,14-36 105,101-254 561,-16 51-856,-3-38-446,16-39 716,-102 298 55,1 0 1,0 1 0,0 0 0,12-18-1,-16 27-151,1 0 0,-1 0 0,0-1 0,0 1 1,0 0-1,0 0 0,0 0 0,0 0 0,0 0 0,0-1 0,1 1 0,-1 0 0,0 0 0,0 0 0,0 0 0,0 0 0,0 0 0,1 0 0,-1 0 0,0 0 0,0 0 0,0-1 0,0 1 0,1 0 0,-1 0 0,0 0 0,0 0 0,0 0 0,0 0 0,1 0 0,-1 0 0,0 0 0,0 0 0,0 1 0,1-1 0,-1 0 0,0 0 0,0 0 0,0 0 0,0 0 0,0 0 0,1 0 0,-1 0 0,0 0 0,0 0 0,0 1 0,0-1 1,0 0-1,0 0 0,1 0 0,-1 0 0,0 0 0,0 1 0,0-1 0,0 0 0,2 22 21,-8 43-36,-3-1 0,-18 68 0,-11 73 199,37-180 269,1-25-452,0 0 0,0 0 1,0 0-1,0 0 0,0 0 0,0-1 0,0 1 0,0 0 0,0 0 0,0 0 0,0 0 0,0 0 0,0 0 0,0 0 0,1 0 0,-1 0 0,0 0 0,0 0 0,0 0 0,0-1 0,0 1 1,0 0-1,0 0 0,0 0 0,0 0 0,0 0 0,0 0 0,1 0 0,-1 0 0,0 0 0,0 0 0,0 0 0,0 0 0,0 0 0,0 0 0,0 0 0,0 0 0,0 0 0,1 0 1,-1 0-1,0 0 0,0 0 0,0 0 0,0 0 0,0 0 0,0 0 0,0 0 0,0 0 0,0 0 0,0 1 0,0-1 0,1 0 0,-1 0 0,14-42 73,-11 33-72,55-190-5,57-168 0,-110 354 0,0 2 0,0-1 0,10-13 0,-7 19 0,-4 12 0,-4 32-1365,-6 14-5461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20:14:27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783 933 24575,'5'0'0,"-1"0"0,0 0 0,0 0 0,1 0 0,-1 0 0,0 1 0,0 0 0,0 0 0,0 0 0,0 0 0,0 1 0,0 0 0,0 0 0,7 4 0,-11-6 0,0 1 0,1-1 0,-1 1 0,1-1 0,-1 1 0,0-1 0,0 1 0,1 0 0,-1-1 0,0 1 0,0-1 0,1 1 0,-1 0 0,0-1 0,0 1 0,0-1 0,0 1 0,0 0 0,0-1 0,0 1 0,0 0 0,0-1 0,-1 1 0,1-1 0,0 1 0,0 0 0,0-1 0,-1 1 0,1-1 0,0 1 0,-1-1 0,1 1 0,0-1 0,-1 1 0,0 0 0,-24 19 0,-57 26 0,-2-3 0,-93 32 0,125-53 0,-213 78 0,130-50 0,108-39 0,27-11 0,0 1 0,0-1 0,0 0 0,-1 0 0,1 0 0,0 0 0,0 0 0,0 0 0,-1 0 0,1 1 0,0-1 0,0 0 0,0 0 0,0 0 0,0 0 0,-1 1 0,1-1 0,0 0 0,0 0 0,0 0 0,0 1 0,0-1 0,0 0 0,0 0 0,0 0 0,0 1 0,0-1 0,0 0 0,0 0 0,0 1 0,0-1 0,0 0 0,0 0 0,0 1 0,0-1 0,0 0 0,0 0 0,9 8 0,19 4 0,29 4 0,0-3 0,81 10 0,-23-6 0,246 48-233,284 47-321,-607-107 554,-1 0 0,55 15 0,-83-16 0,-12 0 0,-10 0 0,0-1 0,0 0 0,0-1 0,-22 1 0,-6 1 0,-680 89 787,691-89-787,22-4 0,-1 1 0,0 0 0,1 0 0,-1 1 0,1 1 0,-16 5 0,24-5 0,11 0 0,65 2 0,106-4 0,-84-3 0,505-16 0,-563 9 0,-114 4 0,-90 5 0,70 1 0,-252 1 0,447-4 0,161-23 0,-208 11 0,-55 14 0,1 0 0,0 0 0,-1 0 0,1 0 0,0 0 0,0 0 0,-1 0 0,1 0 0,0-1 0,0 1 0,-1 0 0,1 0 0,0 0 0,0-1 0,-1 1 0,1 0 0,0 0 0,0 0 0,0-1 0,-1 1 0,1 0 0,0 0 0,0-1 0,0 1 0,0 0 0,0-1 0,0 1 0,0 0 0,0 0 0,-1-1 0,1 1 0,0 0 0,0-1 0,0 1 0,0 0 0,0-1 0,1 1 0,-1 0 0,0 0 0,0-1 0,0 1 0,0 0 0,0-1 0,0 1 0,0 0 0,1 0 0,-1-1 0,0 1 0,0 0 0,0 0 0,1-1 0,-1 1 0,0 0 0,0 0 0,0 0 0,1 0 0,-1-1 0,0 1 0,1 0 0,-1 0 0,0 0 0,0 0 0,1 0 0,-1 0 0,0 0 0,1 0 0,-18-6 0,-1 2 0,0 1 0,-1 0 0,1 1 0,-22 1 0,12-1 0,-325-8 0,343 10 0,594 3 0,-1321-3 0,1116 1 0,413-3 0,-759 2 0,-23 0 0,-1 1 0,1-1 0,0-1 0,0 0 0,0 0 0,-1-1 0,16-5 0,-25 7 0,0 0 0,0 0 0,0 0 0,-1 0 0,1 0 0,0 0 0,0 0 0,0 0 0,0 0 0,0 0 0,0 0 0,0 0 0,0 0 0,0 0 0,0 0 0,0 0 0,0 0 0,0 0 0,0 0 0,-1 0 0,1 0 0,0 0 0,0 0 0,0 0 0,0 0 0,0 0 0,0-1 0,0 1 0,0 0 0,0 0 0,0 0 0,0 0 0,0 0 0,0 0 0,0 0 0,0 0 0,0 0 0,0 0 0,0 0 0,0 0 0,0 0 0,0-1 0,0 1 0,0 0 0,0 0 0,0 0 0,0 0 0,0 0 0,0 0 0,0 0 0,0 0 0,0 0 0,0 0 0,0 0 0,0 0 0,0 0 0,0 0 0,0-1 0,0 1 0,1 0 0,-1 0 0,0 0 0,0 0 0,0 0 0,0 0 0,0 0 0,0 0 0,-14-3 0,-92-6-1976,-109 6-1,117 3-115,-662 1 1899,901 0 6214,78-2-5932,-59 1 39,-144 2-128,-26 4 0,-25 3 0,-33 0 0,57-8 0,8-1 0,6-1 0,6-3 0,31-20 0,-1-2 0,-2-1 0,59-55 0,-75 64 0,16-15 0,-1 3 0,54-59 0,-88 87 0,0-1 0,0 1 0,0-1 0,-1 1 0,1-1 0,-1 0 0,1 0 0,-1 0 0,0 0 0,0 0 0,0 0 0,0 0 0,-1 0 0,1-3 0,-1 4 0,0 1 0,-1-1 0,1 1 0,-1-1 0,1 1 0,-1-1 0,0 1 0,1-1 0,-1 1 0,0 0 0,0-1 0,0 1 0,0 0 0,0 0 0,0 0 0,-1-1 0,1 1 0,0 1 0,0-1 0,-1 0 0,1 0 0,-1 0 0,1 1 0,-1-1 0,1 0 0,-1 1 0,-2-1 0,-12-3 0,0 0 0,0 1 0,-1 1 0,0 1 0,-23 0 0,-89 10 0,124-8 0,-30 3 0,1 2 0,0 2 0,-57 19 0,79-20 0,13-4 0,19-4 0,40-13 0,66-25 0,-16 4 0,28 0 0,-114 27 0,-24 8 0,0 0 0,0 0 0,-1 0 0,1 0 0,0 0 0,0 0 0,0 0 0,0 0 0,0 0 0,0 0 0,0 0 0,-1 0 0,1 0 0,0 0 0,0 0 0,0 0 0,0 0 0,0 0 0,0 0 0,0 0 0,0 0 0,-1 0 0,1 0 0,0 0 0,0 0 0,0-1 0,0 1 0,0 0 0,0 0 0,0 0 0,0 0 0,0 0 0,0 0 0,0 0 0,0 0 0,-1-1 0,1 1 0,0 0 0,0 0 0,0 0 0,0 0 0,0 0 0,0 0 0,0 0 0,0-1 0,0 1 0,0 0 0,0 0 0,0 0 0,0 0 0,1 0 0,-1 0 0,0 0 0,0-1 0,0 1 0,0 0 0,0 0 0,0 0 0,0 0 0,0 0 0,0 0 0,0 0 0,0 0 0,0 0 0,0 0 0,1-1 0,-1 1 0,0 0 0,-45-1 0,-51 12 0,1 4 0,-147 42 0,213-45 0,46-9 0,43-11 0,-63 8 0,0-1 0,0 1 0,0-1 0,0 1 0,0-1 0,1 0 0,-1 0 0,0-1 0,0 1 0,1 0 0,-1-1 0,-3-2 0,3 0 0,-1-1 0,1 1 0,0-1 0,0 1 0,1-1 0,-1 0 0,1 0 0,0 0 0,-2-9 0,-8-56 0,10 48 0,-25-473 0,13 113 0,13 361 0,-1-1 0,-1 1 0,-1 0 0,-1 0 0,-1 0 0,-1 1 0,-10-22 0,16 39 0,-1 0 0,1 1 0,-1-1 0,0 0 0,1 1 0,-1 0 0,0-1 0,0 1 0,-1 0 0,1 0 0,0 0 0,-1 0 0,1 1 0,-1-1 0,0 1 0,-4-3 0,5 4 0,0 0 0,-1 0 0,1 0 0,0 0 0,-1 0 0,1 0 0,0 0 0,-1 1 0,1-1 0,0 1 0,-1 0 0,1 0 0,0 0 0,0 0 0,0 0 0,0 0 0,0 0 0,0 1 0,0-1 0,-2 3 0,-5 4 0,1 0 0,1 1 0,-1 0 0,1 0 0,1 1 0,0 0 0,0 0 0,1 0 0,-5 13 0,-5 19 0,-10 47 0,1-4 0,14-64 0,-7 23 0,17-43 0,0 0 0,-1 0 0,1 0 0,0 0 0,0 0 0,0 0 0,0 0 0,0 0 0,0 0 0,0 0 0,0 0 0,1 0 0,-1 0 0,0 0 0,1 0 0,-1 0 0,0 0 0,1 0 0,-1 0 0,1 0 0,0 0 0,-1 0 0,1 0 0,0-1 0,-1 1 0,1 0 0,0 0 0,0-1 0,0 1 0,0-1 0,-1 1 0,1 0 0,0-1 0,1 1 0,5 0 0,-1 1 0,1-1 0,-1 0 0,1 0 0,-1-1 0,1 0 0,-1 0 0,1-1 0,-1 0 0,1 0 0,-1 0 0,0-1 0,1 0 0,6-3 0,13-6 0,-1-1 0,23-16 0,-45 27 0,5-4 0,41-23 0,0-3 0,-3-1 0,54-48 0,-82 56 0,-17 18 0,-14 14 0,-7 13 0,0 1 0,2 1 0,1 0 0,1 1 0,-16 31 0,29-50 0,-105 190-347,-123 307-1,-35 225-347,217-575 695,34-91 0,15-60 0,0-1 0,-1 0 0,1 0 0,0 0 0,0 0 0,0 1 0,0-1 0,0 0 0,0 0 0,-1 0 0,1 1 0,0-1 0,0 0 0,0 0 0,0 0 0,0 1 0,0-1 0,0 0 0,0 0 0,0 1 0,0-1 0,0 0 0,0 0 0,0 0 0,0 1 0,0-1 0,0 0 0,1 0 0,-1 0 0,0 1 0,0-1 0,0 0 0,0 0 0,0 0 0,0 1 0,0-1 0,1 0 0,-1 0 0,0 0 0,0 0 0,0 0 0,0 1 0,1-1 0,-1 0 0,0 0 0,0 0 0,0 0 0,1 0 0,-1 0 0,0 0 0,0 0 0,1 0 0,17-24 0,82-157 579,122-301 1,-202 430-465,18-68 1,-37 115-116,0 1 0,0-1 0,0 0 0,-1 1 0,0-1 0,0 0 0,0 0 0,-1 1 0,1-1 0,-3-7 0,3 12 0,0-1 0,-1 0 0,1 0 0,0 0 0,-1 1 0,1-1 0,-1 0 0,1 1 0,-1-1 0,0 0 0,1 1 0,-1-1 0,0 1 0,1-1 0,-1 1 0,0-1 0,0 1 0,1-1 0,-1 1 0,0 0 0,0-1 0,0 1 0,-1 0 0,0 0 0,0 0 0,0 0 0,0 0 0,-1 1 0,1-1 0,0 1 0,0-1 0,0 1 0,0 0 0,0 0 0,0 0 0,0 0 0,-3 2 0,-23 18 0,1 1 0,-45 47 0,59-56 0,-139 145 0,117-118 0,2 1 0,-30 50 0,49-59 0,15-22 0,10-15 0,2-7 0,0-2 0,-1 0 0,17-26 0,-16 22 0,76-116 0,-85 128 0,-1 1 0,1 0 0,0 0 0,1 1 0,5-6 0,-10 10 0,0-1 0,1 1 0,-1 0 0,1 0 0,-1-1 0,0 1 0,1 0 0,-1 0 0,1 0 0,-1 0 0,1-1 0,-1 1 0,0 0 0,1 0 0,-1 0 0,1 0 0,-1 0 0,1 0 0,-1 0 0,1 0 0,-1 0 0,1 0 0,-1 1 0,0-1 0,1 0 0,-1 0 0,1 0 0,-1 0 0,1 1 0,-1-1 0,0 0 0,1 0 0,-1 1 0,0-1 0,1 0 0,-1 1 0,0-1 0,1 0 0,-1 1 0,0-1 0,0 0 0,1 1 0,-1-1 0,0 1 0,0-1 0,0 1 0,0-1 0,0 0 0,0 1 0,1-1 0,-1 1 0,0 0 0,2 25 0,-4-3 0,-1 0 0,-1-1 0,-8 27 0,-7 44 0,10 117-1365,10-187-5461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20:14:29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132 744 24575,'202'-222'0,"-167"178"0,49-67 0,-82 107 0,12-16 0,-6 19 0,-1 13 0,-2 17 0,-2 1 0,-1-1 0,-1 36 0,-1-20 0,0 699 0,0-722 0,3 97 0,-1-104 0,-1 0 0,2 0 0,0-1 0,0 1 0,7 15 0,-9-28 0,0 0 0,0 0 0,0 1 0,0-1 0,1 0 0,-1 0 0,1 0 0,-1 0 0,1 0 0,0-1 0,0 1 0,2 1 0,-3-2 0,0 0 0,0-1 0,0 0 0,0 1 0,0-1 0,0 0 0,0 1 0,1-1 0,-1 0 0,0 0 0,0 0 0,0 0 0,0 0 0,0 0 0,0 0 0,1 0 0,-1-1 0,0 1 0,1-1 0,3-2 0,0 0 0,0 0 0,-1 0 0,1-1 0,-1 1 0,0-1 0,0 0 0,0-1 0,5-7 0,15-23 0,-1-2 0,-2 0 0,26-63 0,37-131 0,-46 107 0,27-155 0,-52 196 0,-4 0 0,-1-163 0,-9 239 0,1-1 0,-1 0 0,0 1 0,-1-1 0,0 1 0,-4-11 0,6 16 0,-1 1 0,0 0 0,1-1 0,-1 1 0,0 0 0,0 0 0,1-1 0,-1 1 0,0 0 0,0 0 0,0 0 0,0 0 0,-1 0 0,1 1 0,0-1 0,0 0 0,0 0 0,-1 1 0,1-1 0,0 1 0,-1-1 0,1 1 0,-1-1 0,1 1 0,-1 0 0,1 0 0,0 0 0,-1 0 0,1 0 0,-1 0 0,1 0 0,-1 0 0,1 1 0,0-1 0,-1 0 0,1 1 0,-1-1 0,1 1 0,-1 0 0,-7 5 0,0 0 0,1 1 0,0-1 0,0 1 0,0 1 0,1 0 0,1 0 0,-10 14 0,13-19 0,-119 190 0,81-122 0,39-69 0,1 0 0,0 1 0,-1-1 0,1 0 0,-1 0 0,1 0 0,-1-1 0,0 1 0,0 0 0,-2 1 0,3-3 0,1 0 0,0 0 0,-1 1 0,1-1 0,-1 0 0,1 0 0,0 0 0,-1 0 0,1 0 0,0 0 0,-1 0 0,1 0 0,-1 0 0,1 0 0,0 0 0,-1 0 0,1 0 0,-1-1 0,1 1 0,0 0 0,-1 0 0,1 0 0,0 0 0,-1-1 0,1 1 0,0 0 0,-1 0 0,1-1 0,0 1 0,0 0 0,-1-1 0,1 1 0,0 0 0,0-1 0,-1 1 0,-1-5 0,1 0 0,-1 0 0,1 0 0,0 0 0,0 0 0,0 0 0,1-10 0,13-241 0,0 78 0,-13 172 0,1-1 0,-1 0 0,-1 1 0,1-1 0,-1 1 0,0-1 0,-3-7 0,4 13 0,0 1 0,-1-1 0,1 1 0,0-1 0,0 1 0,-1 0 0,1-1 0,0 1 0,-1-1 0,1 1 0,0 0 0,-1-1 0,1 1 0,-1 0 0,1-1 0,-1 1 0,1 0 0,-1 0 0,1 0 0,-1-1 0,1 1 0,-1 0 0,1 0 0,-1 0 0,1 0 0,-1 0 0,1 0 0,-1 0 0,1 0 0,-1 0 0,1 0 0,-2 0 0,0 1 0,-1 1 0,0-1 0,1 1 0,-1-1 0,1 1 0,0 0 0,-1 0 0,1 0 0,0 0 0,-2 3 0,-44 52 0,2 2 0,-40 71 0,-61 134 0,127-225 0,19-37 0,5-9 0,28-59 0,-13 23 0,96-238 0,-109 262 0,-1 0 0,3-21 0,-8 38 0,0 1 0,0 0 0,1 0 0,-1 0 0,0 0 0,0 0 0,0 0 0,0-1 0,-1 1 0,1 0 0,0 0 0,0 0 0,-1 0 0,1 0 0,0 0 0,-2-2 0,2 3 0,-1 0 0,1 0 0,0 0 0,-1 0 0,1-1 0,-1 1 0,1 0 0,0 0 0,-1 0 0,1 0 0,-1 0 0,1 1 0,-1-1 0,1 0 0,0 0 0,-1 0 0,1 0 0,-1 0 0,1 0 0,0 1 0,-1-1 0,1 0 0,0 0 0,-1 1 0,1-1 0,0 0 0,-1 1 0,1-1 0,-30 37 0,-47 86 0,-92 199 0,130-243 0,-46 97 0,270-530-1365,-143 267-5461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20:15:01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1317 1794 24575,'416'0'0,"-469"1"0,13 0 0,-43-4 0,83 3 0,-1 0 0,1 0 0,-1 0 0,1 1 0,-1-1 0,1 0 0,-1 0 0,1 0 0,-1 0 0,1 0 0,-1-1 0,1 1 0,-1 0 0,1 0 0,-1 0 0,1 0 0,-1 0 0,1-1 0,-1 1 0,1 0 0,-1 0 0,1-1 0,-1 1 0,1 0 0,0-1 0,-1 1 0,1 0 0,0-1 0,-1 1 0,1-1 0,0 1 0,-1-1 0,15-10 0,-10 8 0,4-2 0,-1-1 0,0 0 0,0 0 0,0 0 0,-1-1 0,0 0 0,8-13 0,30-58 0,-37 64 0,33-65 0,47-132 0,-87 210 0,1 1 0,-1 0 0,0-1 0,0 0 0,1 1 0,-1-1 0,0 1 0,0-1 0,1 1 0,-1-1 0,0 1 0,0-1 0,0 0 0,0 1 0,0-1 0,0 1 0,0-1 0,0 0 0,0 1 0,0-1 0,0 1 0,0-1 0,-1 0 0,1 1 0,0-1 0,0 1 0,-1-1 0,1 0 0,-14 11 0,-24 34 0,34-39 0,-11 13 0,10-13 0,0 0 0,0 1 0,1-1 0,0 1 0,0 0 0,0 0 0,1 0 0,-1 0 0,1 1 0,1-1 0,-3 11 0,5-16 0,-1-1 0,1 1 0,0 0 0,0 0 0,0-1 0,1 1 0,-1 0 0,0-1 0,0 1 0,0 0 0,0-1 0,1 1 0,-1 0 0,0-1 0,1 1 0,-1 0 0,0-1 0,1 1 0,-1-1 0,1 1 0,-1-1 0,1 1 0,-1-1 0,1 1 0,-1-1 0,1 1 0,-1-1 0,2 1 0,21 3 0,-21-4 0,0 0 0,0 0 0,0 0 0,0 0 0,0 0 0,0 1 0,-1-1 0,1 1 0,0-1 0,0 1 0,0 0 0,0 0 0,0 0 0,2 2 0,-1 1 0,-1 0 0,1-1 0,-1 1 0,0 0 0,-1 1 0,1-1 0,-1 0 0,0 0 0,0 1 0,0-1 0,0 0 0,-1 8 0,-2 56 0,1-61 0,-18 139 0,20-129 0,-1-17 0,0 0 0,0 0 0,1 0 0,-1 0 0,0 0 0,0 0 0,0 0 0,0 0 0,0 0 0,1 0 0,-1 0 0,0 0 0,0 0 0,0 0 0,0 0 0,1 0 0,-1 0 0,0 0 0,0 0 0,0 0 0,0 0 0,0 0 0,1 0 0,-1 0 0,0 0 0,0 0 0,0-1 0,0 1 0,0 0 0,0 0 0,1 0 0,-1 0 0,0 0 0,0 0 0,0 0 0,0 0 0,0-1 0,0 1 0,0 0 0,0 0 0,0 0 0,0 0 0,0 0 0,0-1 0,0 1 0,1 0 0,-1-1 0,0 0 0,1 0 0,-1-1 0,0 1 0,0 0 0,1 0 0,-1 0 0,0 0 0,0 0 0,0 0 0,0-1 0,-1 1 0,1 0 0,0 0 0,0 0 0,-1 0 0,1 0 0,-1 0 0,1 0 0,-1 0 0,1 0 0,-1 0 0,1 0 0,-1 0 0,0 0 0,0 0 0,-1-1 0,-2-1 0,-1 0 0,0 0 0,0 0 0,0 1 0,0-1 0,0 1 0,0 1 0,-1-1 0,1 1 0,-11-2 0,-61-1 0,60 4 0,-66 1 0,309 0 0,-143-4 0,111 12 0,-172-4 0,-23-4 0,0 0 0,0-1 0,0 1 0,0 0 0,0-1 0,0 0 0,0 1 0,0-1 0,-1 1 0,1-1 0,0 0 0,0 0 0,0 0 0,0 0 0,0 0 0,-3 0 0,-370 13 0,264-14 0,10 0 0,-89 2 0,176 0 0,0 0 0,-22 6 0,33-7 0,1 1 0,-1-1 0,0 1 0,1 0 0,-1-1 0,1 1 0,-1 0 0,1 0 0,-1 0 0,1 0 0,-1 0 0,-1 2 0,3-2 0,-1 0 0,1-1 0,0 1 0,0 0 0,0-1 0,0 1 0,0 0 0,0-1 0,0 1 0,0 0 0,0-1 0,0 1 0,0 0 0,0 0 0,0-1 0,0 1 0,1-1 0,-1 1 0,0 0 0,1-1 0,-1 1 0,0-1 0,1 1 0,-1 0 0,1-1 0,-1 1 0,1-1 0,-1 1 0,1-1 0,-1 0 0,1 1 0,-1-1 0,2 1 0,13 9 0,0 0 0,1-2 0,0 1 0,0-2 0,1 0 0,0-1 0,33 6 0,-26-5 0,186 47 0,109 34 0,-440-110 0,63 10 0,34 8 0,0-2 0,-26-8 0,48 10 0,9 1 0,17 0 0,245 3 0,-50 1 0,-945 1 0,371-4 0,-546 2 0,1512 0 0,-604 0 0,0 1 0,0-1 0,0 1 0,0 0 0,9 3 0,-15-4 0,0 0 0,-1 1 0,1-1 0,0 1 0,0-1 0,0 1 0,0-1 0,0 1 0,0-1 0,-1 1 0,1 0 0,0-1 0,-1 1 0,1 0 0,0 0 0,-1 0 0,1-1 0,-1 1 0,1 1 0,-1 0 0,0-1 0,0 0 0,0 0 0,0 0 0,0 1 0,0-1 0,0 0 0,-1 0 0,1 0 0,0 1 0,-1-1 0,1 0 0,-1 0 0,0 0 0,1 0 0,-1 0 0,0 0 0,1 0 0,-1 0 0,-1 1 0,-9 8 0,1 0 0,-1-1 0,-1 0 0,0-1 0,0 0 0,0-1 0,-21 9 0,-98 34 0,39-22 0,28-8 0,0 2 0,-75 37 0,121-45 0,17-14 0,1 0 0,0 0 0,0 1 0,0-1 0,0 0 0,0 0 0,0 0 0,-1 1 0,1-1 0,0 0 0,0 0 0,0 1 0,0-1 0,0 0 0,0 0 0,0 1 0,0-1 0,0 0 0,0 0 0,0 1 0,0-1 0,0 0 0,1 0 0,-1 1 0,0-1 0,0 0 0,0 0 0,0 0 0,0 1 0,0-1 0,1 0 0,-1 0 0,0 0 0,0 0 0,0 1 0,0-1 0,1 0 0,-1 0 0,0 0 0,0 0 0,1 1 0,2 0 0,1 0 0,0-1 0,0 1 0,-1-1 0,1 1 0,0-1 0,0 0 0,-1-1 0,8 0 0,58-12 0,126-41 0,-168 45 0,111-42 0,5-1 0,-74 28 0,65-34 0,-57 24 0,87-29 0,-134 52 0,0 1 0,1 1 0,0 1 0,59-5 0,-49 7 0,82-22 0,-122 28 0,43-17 0,-43 16 0,-1 1 0,1 0 0,-1 0 0,1 0 0,-1-1 0,1 1 0,-1 0 0,1-1 0,-1 1 0,1 0 0,-1-1 0,0 1 0,1-1 0,-1 1 0,1-1 0,-1 1 0,0-1 0,0 1 0,1-1 0,-1 1 0,0-1 0,0 1 0,0-1 0,1 0 0,-2 0 0,0 0 0,0 0 0,0 1 0,0-1 0,1 0 0,-1 1 0,0-1 0,0 1 0,0-1 0,-1 1 0,1 0 0,0-1 0,0 1 0,0 0 0,0 0 0,0-1 0,0 1 0,-2 0 0,-24-2 0,0 1 0,0 1 0,0 1 0,0 2 0,1 0 0,-38 11 0,-161 56 0,178-54 0,13-5 0,-81 33 0,114-44 0,-1 0 0,1 1 0,0-1 0,0 1 0,0-1 0,0 1 0,0-1 0,0 1 0,0 0 0,0 0 0,0 0 0,0-1 0,1 1 0,-1 0 0,0 0 0,0 0 0,0 2 0,1-2 0,0-1 0,0 1 0,1-1 0,-1 0 0,0 1 0,0-1 0,1 1 0,-1-1 0,0 1 0,1-1 0,-1 0 0,0 1 0,1-1 0,-1 0 0,1 1 0,-1-1 0,0 0 0,1 0 0,-1 1 0,1-1 0,-1 0 0,1 0 0,-1 0 0,1 0 0,-1 1 0,2-1 0,45 6 0,318-8 0,-126-2 0,-212 8 0,-27-4 0,1 0 0,-1 0 0,0 0 0,0 0 0,0 0 0,1 1 0,-1-1 0,0 0 0,0 0 0,0 0 0,0 1 0,0-1 0,0 0 0,0 0 0,0 1 0,1-1 0,-1 0 0,0 0 0,0 0 0,0 1 0,0-1 0,0 0 0,0 0 0,0 1 0,0-1 0,0 0 0,0 0 0,-1 1 0,1-1 0,0 0 0,0 0 0,0 1 0,0-1 0,0 0 0,0 0 0,0 0 0,-1 1 0,1-1 0,0 0 0,0 0 0,0 0 0,0 0 0,-1 1 0,1-1 0,0 0 0,0 0 0,-1 0 0,-5 5 0,-1-1 0,0 0 0,0-1 0,0 1 0,-9 2 0,-283 82 0,108-37 0,180-46 0,24-6 0,29-7 0,110-25 0,128-25 0,-266 56 0,-3 1 0,0-1 0,0-1 0,1 1 0,-2-2 0,13-4 0,-21 7 0,1-1 0,0 0 0,-1 1 0,1-1 0,-1 0 0,0 0 0,1 0 0,-1-1 0,0 1 0,0 0 0,0-1 0,-1 1 0,1-1 0,-1 0 0,1 0 0,-1 1 0,0-1 0,0 0 0,0 0 0,0 0 0,-1 0 0,1 0 0,-1-5 0,1-19 0,-4-34 0,1 45 0,0 1 0,2-1 0,0 1 0,1-1 0,0 0 0,1 1 0,8-30 0,1 13 0,-2-1 0,11-64 0,-19 93 0,-1-1 0,2 1 0,-1 0 0,0-1 0,1 1 0,0 0 0,0 0 0,0 0 0,1 0 0,-1 0 0,1 0 0,0 1 0,0-1 0,0 1 0,0 0 0,1 0 0,6-4 0,3-1 0,1 1 0,-1 0 0,29-9 0,-4 2 0,-22 3 0,-17 11 0,1-1 0,0 1 0,0 0 0,0-1 0,0 1 0,-1 0 0,1 0 0,0-1 0,0 1 0,-1 0 0,1 0 0,0-1 0,-1 1 0,1 0 0,0 0 0,-1-1 0,1 1 0,0 0 0,-1 0 0,1 0 0,0 0 0,-1 0 0,1 0 0,0 0 0,-1 0 0,1 0 0,-1 0 0,1 0 0,-42-2 0,-202 32 0,202-24 0,21-2 0,0-1 0,0 2 0,-31 11 0,51-15 0,0-1 0,-1 1 0,1-1 0,-1 1 0,1-1 0,0 1 0,-1 0 0,1 0 0,0-1 0,0 1 0,-1 0 0,1 0 0,0 0 0,0 0 0,0 1 0,0-1 0,-1 2 0,3-2 0,-1-1 0,0 1 0,1-1 0,-1 1 0,0-1 0,1 1 0,-1-1 0,1 1 0,-1-1 0,1 1 0,-1-1 0,1 1 0,-1-1 0,1 0 0,-1 1 0,1-1 0,-1 0 0,1 0 0,0 1 0,-1-1 0,1 0 0,0 0 0,-1 0 0,1 0 0,0 0 0,0 0 0,11 2 0,0 0 0,0-2 0,12 1 0,48-4 0,-1-3 0,-1-4 0,97-24 0,-163 33 0,3 0 0,-1-1 0,0 0 0,0 0 0,0-1 0,0 0 0,0 0 0,6-4 0,-12 7 0,1 0 0,-1-1 0,0 1 0,0 0 0,1 0 0,-1 0 0,0-1 0,0 1 0,0 0 0,0 0 0,1 0 0,-1-1 0,0 1 0,0 0 0,0 0 0,0-1 0,0 1 0,0 0 0,0-1 0,0 1 0,0 0 0,0 0 0,0-1 0,0 1 0,0 0 0,0 0 0,0-1 0,0 1 0,0 0 0,0-1 0,0 1 0,0 0 0,0 0 0,0-1 0,0 1 0,0 0 0,-1 0 0,1-1 0,0 1 0,0 0 0,0 0 0,-1 0 0,1-1 0,0 1 0,0 0 0,0 0 0,-1 0 0,1 0 0,0 0 0,0-1 0,-1 1 0,1 0 0,0 0 0,0 0 0,-1 0 0,1 0 0,-1 0 0,-18-4 0,-5 3 0,0 0 0,0 2 0,0 1 0,0 1 0,-23 6 0,-119 38 0,103-28 0,55-16 0,-1-1 0,0 0 0,0 0 0,0-1 0,-10 0 0,17-1 0,0 0 0,0 0 0,-1 0 0,1 0 0,0-1 0,0 1 0,0-1 0,0 0 0,0 1 0,0-1 0,1 0 0,-1 0 0,0 0 0,0-1 0,0 1 0,1 0 0,-1 0 0,1-1 0,-1 1 0,1-1 0,0 0 0,-1 1 0,1-1 0,0 0 0,0 0 0,0 0 0,-1-4 0,0-3 0,0 0 0,0-1 0,1 0 0,0 1 0,1-1 0,0 1 0,2-12 0,-1 9 0,0 1 0,-1 0 0,-1-1 0,-2-17 0,2 27 0,0 0 0,0 0 0,0-1 0,0 1 0,0 0 0,0 0 0,0 0 0,-1 0 0,1 0 0,-1 0 0,1 0 0,-1 1 0,0-1 0,0 1 0,0-1 0,0 1 0,0-1 0,0 1 0,0 0 0,0 0 0,-1 0 0,1 0 0,0 1 0,-1-1 0,-2 0 0,-7-1 0,-1 1 0,1 0 0,-23 1 0,18 1 0,-69 2 0,50 0 0,-1-2 0,1-1 0,-54-8 0,84 7 0,1 0 0,-1-1 0,1 0 0,0 0 0,0 0 0,0-1 0,0 0 0,0 0 0,0 0 0,1 0 0,-1-1 0,1 1 0,0-1 0,0 0 0,1-1 0,-1 1 0,1-1 0,0 0 0,0 1 0,0-1 0,1 0 0,-3-7 0,-2-11 0,1 1 0,1-1 0,1 0 0,-2-28 0,1 7 0,-65-372 0,11 69 0,24 132 0,24 176 0,11 39 0,0 0 0,0 0 0,0 0 0,0 0 0,0 1 0,0-1 0,-1 0 0,1 0 0,0 0 0,0 0 0,0 0 0,0 0 0,0 0 0,0 0 0,0 0 0,-1 0 0,1 0 0,0 1 0,0-1 0,0 0 0,0 0 0,0 0 0,0 0 0,-1 0 0,1 0 0,0 0 0,0 0 0,0 0 0,0 0 0,0 0 0,0 0 0,-1 0 0,1 0 0,0-1 0,0 1 0,0 0 0,0 0 0,0 0 0,0 0 0,-1 0 0,1 0 0,2 21 0,1 0 0,1 0 0,0 0 0,12 29 0,-1 1 0,70 334 0,-57-243 0,-23-122 0,-5-20 0,0 0 0,0 0 0,0 0 0,0 0 0,0 0 0,1 0 0,-1 0 0,0 0 0,0 0 0,0 0 0,0-1 0,0 1 0,0 0 0,0 0 0,0 0 0,0 0 0,0 0 0,0 0 0,0 0 0,0 0 0,0 0 0,0 0 0,0 0 0,0 0 0,1 0 0,-1 0 0,0 0 0,0 0 0,0 0 0,0 0 0,0 0 0,0 0 0,0 0 0,0 0 0,0 0 0,0 0 0,0 0 0,0 0 0,1 0 0,-1 0 0,0 0 0,0 0 0,0 0 0,0 0 0,0 0 0,0 0 0,0 0 0,0 0 0,0 0 0,0 0 0,0 0 0,0 0 0,0 0 0,0 0 0,0 0 0,1 1 0,1-35 0,-1 11 0,0 19 0,0-1 0,0 0 0,0 1 0,0-1 0,1 1 0,0 0 0,0-1 0,0 1 0,0 0 0,1 0 0,-1 0 0,1 0 0,0 1 0,0-1 0,1 1 0,-1 0 0,1 0 0,-1 0 0,1 0 0,0 0 0,0 1 0,0 0 0,1 0 0,-1 0 0,0 0 0,1 1 0,-1 0 0,1 0 0,5-1 0,2 1 0,-1 0 0,0 0 0,0 1 0,1 0 0,-1 1 0,0 1 0,0 0 0,0 0 0,0 1 0,0 0 0,13 7 0,6 6 0,-1 2 0,0 0 0,38 34 0,-19-13 0,-11-11 0,53 37 0,-83-60 0,0 0 0,0 1 0,0 0 0,0 1 0,-1-1 0,0 1 0,-1 0 0,1 1 0,-1-1 0,-1 1 0,1 0 0,-2 0 0,1 0 0,3 11 0,2 13 0,-2 1 0,6 52 0,-2-8 0,45 117 0,-24-95 0,-29-88 0,1 0 0,0-1 0,1 1 0,0-1 0,0 0 0,1-1 0,0 1 0,15 15 0,-16-19 0,0-1 0,1 0 0,0-1 0,0 0 0,0 0 0,1 0 0,-1 0 0,1-1 0,0 0 0,0-1 0,0 0 0,0 0 0,0 0 0,10 1 0,15-1 0,49-3 0,-4-1 0,-75 2 0,1 0 0,-1 0 0,0 0 0,0 1 0,0-1 0,0 1 0,0-1 0,0 1 0,0 0 0,0-1 0,0 1 0,0 0 0,0 0 0,0 1 0,-1-1 0,1 0 0,0 0 0,-1 1 0,1-1 0,2 4 0,-4-4 0,1 1 0,-1-1 0,0 1 0,1-1 0,-1 1 0,0-1 0,0 1 0,0-1 0,0 0 0,0 1 0,-1-1 0,1 1 0,0-1 0,-1 1 0,1-1 0,0 0 0,-1 1 0,0-1 0,1 0 0,-1 1 0,0-1 0,0 0 0,0 0 0,0 0 0,0 1 0,0-1 0,0 0 0,0-1 0,0 1 0,0 0 0,-3 1 0,-3 3 0,0 0 0,0-1 0,-1 0 0,0-1 0,0 1 0,0-1 0,0-1 0,-1 0 0,-10 2 0,-83 6 0,90-10 0,-11 2 0,-12 0 0,-67-4 0,83-5 0,19 7 0,0 0 0,-1-1 0,1 1 0,0 0 0,-1-1 0,1 1 0,0 0 0,0-1 0,0 1 0,0-1 0,-1 1 0,1-1 0,0 1 0,0 0 0,0-1 0,0 1 0,0-1 0,0 1 0,0-1 0,0 1 0,0-1 0,0 1 0,0 0 0,0-1 0,1 0 0,0-3 0,2 1 0,-1-1 0,0 1 0,1-1 0,-1 1 0,6-5 0,8-12 0,-11 9 0,0-1 0,-1 1 0,0 0 0,-1-1 0,0 0 0,1-18 0,3-80 0,-5 43 0,0 43 0,-1-3 0,2 0 0,0 1 0,2-1 0,13-44 0,-18 70 0,1 0 0,-1 0 0,0 0 0,1-1 0,-1 1 0,1 0 0,-1 0 0,1 0 0,0 1 0,-1-1 0,1 0 0,0 0 0,0 0 0,-1 0 0,1 1 0,0-1 0,0 0 0,2 0 0,-3 1 0,1 0 0,-1 0 0,1 0 0,-1 0 0,1 1 0,-1-1 0,1 0 0,-1 0 0,1 0 0,-1 1 0,1-1 0,-1 0 0,0 1 0,1-1 0,-1 1 0,1-1 0,-1 0 0,0 1 0,1-1 0,-1 1 0,0-1 0,0 1 0,1-1 0,-1 1 0,0 0 0,13 44 0,3 59 0,-5 0 0,-3 154 0,-8-241 0,-1 0 0,0-1 0,-2 1 0,0 0 0,-6 18 0,6-27 0,-1 0 0,1 0 0,-1 0 0,0-1 0,-1 1 0,0-1 0,0 0 0,-1-1 0,0 1 0,0-1 0,-14 11 0,-13 6 0,-2-1 0,-62 29 0,-84 25 0,69-31 0,85-34 0,-263 100 0,252-99 0,-2-3 0,1-1 0,-1-2 0,0-1 0,-69-2 0,-291-8 0,365 5 0,22-1 0,-1-1 0,1 0 0,0 0 0,0-1 0,0-1 0,-20-8 0,-2-4 0,-33-20 0,64 33 0,-1 1 0,1-1 0,0 0 0,0-1 0,0 1 0,0-1 0,0 0 0,1 0 0,0 0 0,-3-5 0,5 8 0,0 0 0,1-1 0,-1 1 0,0-1 0,1 1 0,0-1 0,-1 1 0,1-1 0,0 1 0,0-1 0,0 1 0,0-1 0,0 1 0,0-1 0,0 1 0,1-1 0,-1 1 0,0-1 0,1 1 0,-1-1 0,1 1 0,0 0 0,-1-1 0,1 1 0,0 0 0,0-1 0,0 1 0,0 0 0,0 0 0,0 0 0,0 0 0,0 0 0,0 0 0,1 0 0,-1 0 0,0 1 0,4-2 0,6-3 0,1 0 0,0 1 0,0 0 0,0 1 0,1 1 0,-1 0 0,26-1 0,3-1 0,139-12 0,257 11 0,-238 7 0,-177 0 0,1 0 0,0 2 0,-1 1 0,0 0 0,0 2 0,21 9 0,-14-5 0,1-2 0,47 10 0,4-6 0,91 27 0,30 1 0,-46-13 0,-86-14-1365,-40-10-5461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20:15:01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20:15:05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538C9-D785-486F-9DF0-8786E2A3BE0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82736-4295-4B58-955C-DFE0A168B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4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E4F0-1139-1469-B462-61376BFA3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212D0-35A9-8A1B-A201-3E0C34B42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D745-E098-1DC5-DC5E-EE5860C2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2EF12-EBBE-A95A-1276-B2EE9FCB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C8172-7004-3B97-DE63-5CFE2520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5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764E-7DD1-49C9-CA8A-3218AAB9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1356C-0F97-2A5A-E342-FCDE57F16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A22F0-965D-7DBB-07F1-6CDAD8078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F31AB-63EF-9DE2-EDBB-7BDFDF9B2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D9F53-4B1B-3543-210B-FBD5F6EC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4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4E7EF-62DC-26D7-B467-46B8A3E9AE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013B4-14A4-A553-ABF2-134C69596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4510A-3029-A0D3-2158-14BDB482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6F1D1-712F-04A5-8E51-C33B324F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E7E3C-8F63-E70F-3E68-32F44758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8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82FB-B0A5-1F1A-E2A2-1EFA28CC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B4CEC-0B0A-BDFE-03C2-79A2830B2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9D5C0-170B-BF34-C6D1-2DA03BCE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B6CD7-756A-F81C-85F6-275FC71F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C7E48-F5EC-8773-DF39-763301F4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6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CB51-D2B2-A07B-7EA2-E048046B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1FB0C-50E4-8F07-6B2F-206B38F36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D113A-3E9E-F82C-0D84-597DBB1C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B37ED-DA98-00E4-6605-4D24B62C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13B4F-0EEA-2102-E8B0-AC6BBFAD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BF78-3DB5-0A71-AB35-5F04494B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9AD8F-6EF1-DC68-855E-3B5A2266C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3E6F5-6E6B-720B-50FC-3BD195228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1FB03-7EF8-C681-0373-56E733DBF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B56B2-1AB0-18F3-E7F5-5D90DF0B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B64E1-D9E2-B79A-05EE-E084B26E4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4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E6D2-856C-EBDB-F739-176B5A4D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414E4-3DDE-F375-05AE-FE50B97A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B35EC-BC10-C5DD-7ED8-06E8D3080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839DE-D44F-64A6-5DEE-45F228035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106BA-278D-703E-3672-7E5134414E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534F69-0935-F61D-6076-A9CE5BFE5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9670AB-CB68-75E1-E1BA-F079C007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72B0F-9599-8344-4BB8-C6DADC0A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3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0211-90F1-F6BA-F72B-E2C896115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3154B0-E7F8-8FFE-2625-AD51C6E0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1493BC-1601-B988-F8E3-1F92B1EFD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594CE-1F3E-2870-552F-FEAD5AC8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3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4FE8C2-4A0C-7399-2F6C-5303FE218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CA065F-472C-EA10-B765-AD3ABE26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AE355-B3C2-9C4A-7B4E-747B99A2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C2C5-E741-5619-A3B2-CB08D82CA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D5F03-4CA7-EFB9-6737-6BEF427DE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F8CAA-3A24-CE65-0DED-DDF9FD854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0F7A2-2176-2E25-B0B7-3924DE29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415C2-05A1-9AA1-791F-BBAF289D4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C745C-0025-FC75-146E-62C54003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6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2656-9621-FEDE-B4E1-66E8BD7FA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B2A74F-F376-AE5D-EFA0-671BC23A2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C02D0-2229-68EF-94BD-C31B6A829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FC099-B346-5742-5478-58034BC75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359C1-AA98-6AE7-AB77-2569BE5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A453C-0A10-362F-1416-4B062971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357311-1DCA-521B-E199-BD303A0C7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6B421-5FB1-69AE-7F0F-E62390667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9E83C-8135-2561-3944-62BE248EB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36D62-1722-42A7-A38C-0418DC60271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55C4F-FA88-BF5A-3B6E-404D4871B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C0D9C-216A-9B26-F036-02C2EF476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7D2A6-27B7-4C6C-B6B2-BA9156BEE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6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7 reasons Java is still great | InfoWorld">
            <a:extLst>
              <a:ext uri="{FF2B5EF4-FFF2-40B4-BE49-F238E27FC236}">
                <a16:creationId xmlns:a16="http://schemas.microsoft.com/office/drawing/2014/main" id="{31AD8615-C709-5295-2E4F-EA7D3EFF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01" y="437322"/>
            <a:ext cx="6553601" cy="56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8FAA772-F70C-547B-6574-2984678405B7}"/>
              </a:ext>
            </a:extLst>
          </p:cNvPr>
          <p:cNvSpPr/>
          <p:nvPr/>
        </p:nvSpPr>
        <p:spPr>
          <a:xfrm>
            <a:off x="-220644" y="-163286"/>
            <a:ext cx="12482286" cy="7021286"/>
          </a:xfrm>
          <a:custGeom>
            <a:avLst/>
            <a:gdLst>
              <a:gd name="connsiteX0" fmla="*/ 3418810 w 12192000"/>
              <a:gd name="connsiteY0" fmla="*/ 1096457 h 6858000"/>
              <a:gd name="connsiteX1" fmla="*/ 3418810 w 12192000"/>
              <a:gd name="connsiteY1" fmla="*/ 5761543 h 6858000"/>
              <a:gd name="connsiteX2" fmla="*/ 7798260 w 12192000"/>
              <a:gd name="connsiteY2" fmla="*/ 5761543 h 6858000"/>
              <a:gd name="connsiteX3" fmla="*/ 7798260 w 12192000"/>
              <a:gd name="connsiteY3" fmla="*/ 109645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418810" y="1096457"/>
                </a:moveTo>
                <a:lnTo>
                  <a:pt x="3418810" y="5761543"/>
                </a:lnTo>
                <a:lnTo>
                  <a:pt x="7798260" y="5761543"/>
                </a:lnTo>
                <a:lnTo>
                  <a:pt x="7798260" y="109645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40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3471D-64A8-73C0-872E-691BEBFFD53B}"/>
              </a:ext>
            </a:extLst>
          </p:cNvPr>
          <p:cNvSpPr/>
          <p:nvPr/>
        </p:nvSpPr>
        <p:spPr>
          <a:xfrm>
            <a:off x="3465094" y="924025"/>
            <a:ext cx="4244741" cy="5009950"/>
          </a:xfrm>
          <a:custGeom>
            <a:avLst/>
            <a:gdLst>
              <a:gd name="connsiteX0" fmla="*/ 0 w 5009105"/>
              <a:gd name="connsiteY0" fmla="*/ 0 h 5410200"/>
              <a:gd name="connsiteX1" fmla="*/ 5009105 w 5009105"/>
              <a:gd name="connsiteY1" fmla="*/ 0 h 5410200"/>
              <a:gd name="connsiteX2" fmla="*/ 5009105 w 5009105"/>
              <a:gd name="connsiteY2" fmla="*/ 5410200 h 5410200"/>
              <a:gd name="connsiteX3" fmla="*/ 0 w 5009105"/>
              <a:gd name="connsiteY3" fmla="*/ 5410200 h 5410200"/>
              <a:gd name="connsiteX4" fmla="*/ 0 w 5009105"/>
              <a:gd name="connsiteY4" fmla="*/ 0 h 5410200"/>
              <a:gd name="connsiteX0" fmla="*/ 0 w 5009105"/>
              <a:gd name="connsiteY0" fmla="*/ 0 h 5410200"/>
              <a:gd name="connsiteX1" fmla="*/ 5009105 w 5009105"/>
              <a:gd name="connsiteY1" fmla="*/ 0 h 5410200"/>
              <a:gd name="connsiteX2" fmla="*/ 5009105 w 5009105"/>
              <a:gd name="connsiteY2" fmla="*/ 5410200 h 5410200"/>
              <a:gd name="connsiteX3" fmla="*/ 0 w 5009105"/>
              <a:gd name="connsiteY3" fmla="*/ 5410200 h 5410200"/>
              <a:gd name="connsiteX4" fmla="*/ 0 w 5009105"/>
              <a:gd name="connsiteY4" fmla="*/ 2019300 h 5410200"/>
              <a:gd name="connsiteX5" fmla="*/ 0 w 5009105"/>
              <a:gd name="connsiteY5" fmla="*/ 0 h 5410200"/>
              <a:gd name="connsiteX0" fmla="*/ 9625 w 5018730"/>
              <a:gd name="connsiteY0" fmla="*/ 0 h 5410200"/>
              <a:gd name="connsiteX1" fmla="*/ 5018730 w 5018730"/>
              <a:gd name="connsiteY1" fmla="*/ 0 h 5410200"/>
              <a:gd name="connsiteX2" fmla="*/ 5018730 w 5018730"/>
              <a:gd name="connsiteY2" fmla="*/ 5410200 h 5410200"/>
              <a:gd name="connsiteX3" fmla="*/ 9625 w 5018730"/>
              <a:gd name="connsiteY3" fmla="*/ 5410200 h 5410200"/>
              <a:gd name="connsiteX4" fmla="*/ 0 w 5018730"/>
              <a:gd name="connsiteY4" fmla="*/ 3771098 h 5410200"/>
              <a:gd name="connsiteX5" fmla="*/ 9625 w 5018730"/>
              <a:gd name="connsiteY5" fmla="*/ 2019300 h 5410200"/>
              <a:gd name="connsiteX6" fmla="*/ 9625 w 5018730"/>
              <a:gd name="connsiteY6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8730" h="5410200">
                <a:moveTo>
                  <a:pt x="9625" y="0"/>
                </a:moveTo>
                <a:lnTo>
                  <a:pt x="5018730" y="0"/>
                </a:lnTo>
                <a:lnTo>
                  <a:pt x="5018730" y="5410200"/>
                </a:lnTo>
                <a:lnTo>
                  <a:pt x="9625" y="5410200"/>
                </a:lnTo>
                <a:cubicBezTo>
                  <a:pt x="6417" y="4863833"/>
                  <a:pt x="3208" y="4317465"/>
                  <a:pt x="0" y="3771098"/>
                </a:cubicBezTo>
                <a:cubicBezTo>
                  <a:pt x="3208" y="3187165"/>
                  <a:pt x="6417" y="2603233"/>
                  <a:pt x="9625" y="2019300"/>
                </a:cubicBezTo>
                <a:lnTo>
                  <a:pt x="9625" y="0"/>
                </a:lnTo>
                <a:close/>
              </a:path>
            </a:pathLst>
          </a:custGeom>
          <a:noFill/>
          <a:ln>
            <a:solidFill>
              <a:srgbClr val="CCB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7A735-2578-006F-42DF-80AD69D191DC}"/>
              </a:ext>
            </a:extLst>
          </p:cNvPr>
          <p:cNvSpPr txBox="1"/>
          <p:nvPr/>
        </p:nvSpPr>
        <p:spPr>
          <a:xfrm>
            <a:off x="7219812" y="2398644"/>
            <a:ext cx="4451860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200" spc="100" dirty="0" err="1">
                <a:solidFill>
                  <a:schemeClr val="bg2"/>
                </a:solidFill>
                <a:latin typeface="Roseritta" pitchFamily="2" charset="0"/>
              </a:rPr>
              <a:t>PACKAges</a:t>
            </a:r>
            <a:endParaRPr lang="en-US" sz="7200" spc="100" dirty="0">
              <a:solidFill>
                <a:schemeClr val="bg2"/>
              </a:solidFill>
              <a:latin typeface="Roseritta" pitchFamily="2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7B878AD-917B-4F78-7C33-5CBFD9877F0B}"/>
              </a:ext>
            </a:extLst>
          </p:cNvPr>
          <p:cNvSpPr/>
          <p:nvPr/>
        </p:nvSpPr>
        <p:spPr>
          <a:xfrm>
            <a:off x="3248630" y="798897"/>
            <a:ext cx="309895" cy="365760"/>
          </a:xfrm>
          <a:custGeom>
            <a:avLst/>
            <a:gdLst>
              <a:gd name="connsiteX0" fmla="*/ 0 w 5009105"/>
              <a:gd name="connsiteY0" fmla="*/ 0 h 5410200"/>
              <a:gd name="connsiteX1" fmla="*/ 5009105 w 5009105"/>
              <a:gd name="connsiteY1" fmla="*/ 0 h 5410200"/>
              <a:gd name="connsiteX2" fmla="*/ 5009105 w 5009105"/>
              <a:gd name="connsiteY2" fmla="*/ 5410200 h 5410200"/>
              <a:gd name="connsiteX3" fmla="*/ 0 w 5009105"/>
              <a:gd name="connsiteY3" fmla="*/ 5410200 h 5410200"/>
              <a:gd name="connsiteX4" fmla="*/ 0 w 5009105"/>
              <a:gd name="connsiteY4" fmla="*/ 0 h 5410200"/>
              <a:gd name="connsiteX0" fmla="*/ 0 w 5009105"/>
              <a:gd name="connsiteY0" fmla="*/ 0 h 5410200"/>
              <a:gd name="connsiteX1" fmla="*/ 5009105 w 5009105"/>
              <a:gd name="connsiteY1" fmla="*/ 0 h 5410200"/>
              <a:gd name="connsiteX2" fmla="*/ 5009105 w 5009105"/>
              <a:gd name="connsiteY2" fmla="*/ 5410200 h 5410200"/>
              <a:gd name="connsiteX3" fmla="*/ 0 w 5009105"/>
              <a:gd name="connsiteY3" fmla="*/ 5410200 h 5410200"/>
              <a:gd name="connsiteX4" fmla="*/ 0 w 5009105"/>
              <a:gd name="connsiteY4" fmla="*/ 2019300 h 5410200"/>
              <a:gd name="connsiteX5" fmla="*/ 0 w 5009105"/>
              <a:gd name="connsiteY5" fmla="*/ 0 h 5410200"/>
              <a:gd name="connsiteX0" fmla="*/ 9625 w 5018730"/>
              <a:gd name="connsiteY0" fmla="*/ 0 h 5410200"/>
              <a:gd name="connsiteX1" fmla="*/ 5018730 w 5018730"/>
              <a:gd name="connsiteY1" fmla="*/ 0 h 5410200"/>
              <a:gd name="connsiteX2" fmla="*/ 5018730 w 5018730"/>
              <a:gd name="connsiteY2" fmla="*/ 5410200 h 5410200"/>
              <a:gd name="connsiteX3" fmla="*/ 9625 w 5018730"/>
              <a:gd name="connsiteY3" fmla="*/ 5410200 h 5410200"/>
              <a:gd name="connsiteX4" fmla="*/ 0 w 5018730"/>
              <a:gd name="connsiteY4" fmla="*/ 3771098 h 5410200"/>
              <a:gd name="connsiteX5" fmla="*/ 9625 w 5018730"/>
              <a:gd name="connsiteY5" fmla="*/ 2019300 h 5410200"/>
              <a:gd name="connsiteX6" fmla="*/ 9625 w 5018730"/>
              <a:gd name="connsiteY6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8730" h="5410200">
                <a:moveTo>
                  <a:pt x="9625" y="0"/>
                </a:moveTo>
                <a:lnTo>
                  <a:pt x="5018730" y="0"/>
                </a:lnTo>
                <a:lnTo>
                  <a:pt x="5018730" y="5410200"/>
                </a:lnTo>
                <a:lnTo>
                  <a:pt x="9625" y="5410200"/>
                </a:lnTo>
                <a:cubicBezTo>
                  <a:pt x="6417" y="4863833"/>
                  <a:pt x="3208" y="4317465"/>
                  <a:pt x="0" y="3771098"/>
                </a:cubicBezTo>
                <a:cubicBezTo>
                  <a:pt x="3208" y="3187165"/>
                  <a:pt x="6417" y="2603233"/>
                  <a:pt x="9625" y="2019300"/>
                </a:cubicBezTo>
                <a:lnTo>
                  <a:pt x="9625" y="0"/>
                </a:lnTo>
                <a:close/>
              </a:path>
            </a:pathLst>
          </a:custGeom>
          <a:noFill/>
          <a:ln>
            <a:solidFill>
              <a:srgbClr val="CCB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A57C41-0E48-A699-50E0-4FED8E3C1622}"/>
              </a:ext>
            </a:extLst>
          </p:cNvPr>
          <p:cNvSpPr/>
          <p:nvPr/>
        </p:nvSpPr>
        <p:spPr>
          <a:xfrm>
            <a:off x="7594429" y="798897"/>
            <a:ext cx="309895" cy="365760"/>
          </a:xfrm>
          <a:custGeom>
            <a:avLst/>
            <a:gdLst>
              <a:gd name="connsiteX0" fmla="*/ 0 w 5009105"/>
              <a:gd name="connsiteY0" fmla="*/ 0 h 5410200"/>
              <a:gd name="connsiteX1" fmla="*/ 5009105 w 5009105"/>
              <a:gd name="connsiteY1" fmla="*/ 0 h 5410200"/>
              <a:gd name="connsiteX2" fmla="*/ 5009105 w 5009105"/>
              <a:gd name="connsiteY2" fmla="*/ 5410200 h 5410200"/>
              <a:gd name="connsiteX3" fmla="*/ 0 w 5009105"/>
              <a:gd name="connsiteY3" fmla="*/ 5410200 h 5410200"/>
              <a:gd name="connsiteX4" fmla="*/ 0 w 5009105"/>
              <a:gd name="connsiteY4" fmla="*/ 0 h 5410200"/>
              <a:gd name="connsiteX0" fmla="*/ 0 w 5009105"/>
              <a:gd name="connsiteY0" fmla="*/ 0 h 5410200"/>
              <a:gd name="connsiteX1" fmla="*/ 5009105 w 5009105"/>
              <a:gd name="connsiteY1" fmla="*/ 0 h 5410200"/>
              <a:gd name="connsiteX2" fmla="*/ 5009105 w 5009105"/>
              <a:gd name="connsiteY2" fmla="*/ 5410200 h 5410200"/>
              <a:gd name="connsiteX3" fmla="*/ 0 w 5009105"/>
              <a:gd name="connsiteY3" fmla="*/ 5410200 h 5410200"/>
              <a:gd name="connsiteX4" fmla="*/ 0 w 5009105"/>
              <a:gd name="connsiteY4" fmla="*/ 2019300 h 5410200"/>
              <a:gd name="connsiteX5" fmla="*/ 0 w 5009105"/>
              <a:gd name="connsiteY5" fmla="*/ 0 h 5410200"/>
              <a:gd name="connsiteX0" fmla="*/ 9625 w 5018730"/>
              <a:gd name="connsiteY0" fmla="*/ 0 h 5410200"/>
              <a:gd name="connsiteX1" fmla="*/ 5018730 w 5018730"/>
              <a:gd name="connsiteY1" fmla="*/ 0 h 5410200"/>
              <a:gd name="connsiteX2" fmla="*/ 5018730 w 5018730"/>
              <a:gd name="connsiteY2" fmla="*/ 5410200 h 5410200"/>
              <a:gd name="connsiteX3" fmla="*/ 9625 w 5018730"/>
              <a:gd name="connsiteY3" fmla="*/ 5410200 h 5410200"/>
              <a:gd name="connsiteX4" fmla="*/ 0 w 5018730"/>
              <a:gd name="connsiteY4" fmla="*/ 3771098 h 5410200"/>
              <a:gd name="connsiteX5" fmla="*/ 9625 w 5018730"/>
              <a:gd name="connsiteY5" fmla="*/ 2019300 h 5410200"/>
              <a:gd name="connsiteX6" fmla="*/ 9625 w 5018730"/>
              <a:gd name="connsiteY6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8730" h="5410200">
                <a:moveTo>
                  <a:pt x="9625" y="0"/>
                </a:moveTo>
                <a:lnTo>
                  <a:pt x="5018730" y="0"/>
                </a:lnTo>
                <a:lnTo>
                  <a:pt x="5018730" y="5410200"/>
                </a:lnTo>
                <a:lnTo>
                  <a:pt x="9625" y="5410200"/>
                </a:lnTo>
                <a:cubicBezTo>
                  <a:pt x="6417" y="4863833"/>
                  <a:pt x="3208" y="4317465"/>
                  <a:pt x="0" y="3771098"/>
                </a:cubicBezTo>
                <a:cubicBezTo>
                  <a:pt x="3208" y="3187165"/>
                  <a:pt x="6417" y="2603233"/>
                  <a:pt x="9625" y="2019300"/>
                </a:cubicBezTo>
                <a:lnTo>
                  <a:pt x="9625" y="0"/>
                </a:lnTo>
                <a:close/>
              </a:path>
            </a:pathLst>
          </a:custGeom>
          <a:noFill/>
          <a:ln>
            <a:solidFill>
              <a:srgbClr val="CCB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B034A0-5815-F8CB-7D55-250AF7998C3A}"/>
              </a:ext>
            </a:extLst>
          </p:cNvPr>
          <p:cNvSpPr/>
          <p:nvPr/>
        </p:nvSpPr>
        <p:spPr>
          <a:xfrm>
            <a:off x="3248630" y="5693343"/>
            <a:ext cx="309895" cy="365760"/>
          </a:xfrm>
          <a:custGeom>
            <a:avLst/>
            <a:gdLst>
              <a:gd name="connsiteX0" fmla="*/ 0 w 5009105"/>
              <a:gd name="connsiteY0" fmla="*/ 0 h 5410200"/>
              <a:gd name="connsiteX1" fmla="*/ 5009105 w 5009105"/>
              <a:gd name="connsiteY1" fmla="*/ 0 h 5410200"/>
              <a:gd name="connsiteX2" fmla="*/ 5009105 w 5009105"/>
              <a:gd name="connsiteY2" fmla="*/ 5410200 h 5410200"/>
              <a:gd name="connsiteX3" fmla="*/ 0 w 5009105"/>
              <a:gd name="connsiteY3" fmla="*/ 5410200 h 5410200"/>
              <a:gd name="connsiteX4" fmla="*/ 0 w 5009105"/>
              <a:gd name="connsiteY4" fmla="*/ 0 h 5410200"/>
              <a:gd name="connsiteX0" fmla="*/ 0 w 5009105"/>
              <a:gd name="connsiteY0" fmla="*/ 0 h 5410200"/>
              <a:gd name="connsiteX1" fmla="*/ 5009105 w 5009105"/>
              <a:gd name="connsiteY1" fmla="*/ 0 h 5410200"/>
              <a:gd name="connsiteX2" fmla="*/ 5009105 w 5009105"/>
              <a:gd name="connsiteY2" fmla="*/ 5410200 h 5410200"/>
              <a:gd name="connsiteX3" fmla="*/ 0 w 5009105"/>
              <a:gd name="connsiteY3" fmla="*/ 5410200 h 5410200"/>
              <a:gd name="connsiteX4" fmla="*/ 0 w 5009105"/>
              <a:gd name="connsiteY4" fmla="*/ 2019300 h 5410200"/>
              <a:gd name="connsiteX5" fmla="*/ 0 w 5009105"/>
              <a:gd name="connsiteY5" fmla="*/ 0 h 5410200"/>
              <a:gd name="connsiteX0" fmla="*/ 9625 w 5018730"/>
              <a:gd name="connsiteY0" fmla="*/ 0 h 5410200"/>
              <a:gd name="connsiteX1" fmla="*/ 5018730 w 5018730"/>
              <a:gd name="connsiteY1" fmla="*/ 0 h 5410200"/>
              <a:gd name="connsiteX2" fmla="*/ 5018730 w 5018730"/>
              <a:gd name="connsiteY2" fmla="*/ 5410200 h 5410200"/>
              <a:gd name="connsiteX3" fmla="*/ 9625 w 5018730"/>
              <a:gd name="connsiteY3" fmla="*/ 5410200 h 5410200"/>
              <a:gd name="connsiteX4" fmla="*/ 0 w 5018730"/>
              <a:gd name="connsiteY4" fmla="*/ 3771098 h 5410200"/>
              <a:gd name="connsiteX5" fmla="*/ 9625 w 5018730"/>
              <a:gd name="connsiteY5" fmla="*/ 2019300 h 5410200"/>
              <a:gd name="connsiteX6" fmla="*/ 9625 w 5018730"/>
              <a:gd name="connsiteY6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8730" h="5410200">
                <a:moveTo>
                  <a:pt x="9625" y="0"/>
                </a:moveTo>
                <a:lnTo>
                  <a:pt x="5018730" y="0"/>
                </a:lnTo>
                <a:lnTo>
                  <a:pt x="5018730" y="5410200"/>
                </a:lnTo>
                <a:lnTo>
                  <a:pt x="9625" y="5410200"/>
                </a:lnTo>
                <a:cubicBezTo>
                  <a:pt x="6417" y="4863833"/>
                  <a:pt x="3208" y="4317465"/>
                  <a:pt x="0" y="3771098"/>
                </a:cubicBezTo>
                <a:cubicBezTo>
                  <a:pt x="3208" y="3187165"/>
                  <a:pt x="6417" y="2603233"/>
                  <a:pt x="9625" y="2019300"/>
                </a:cubicBezTo>
                <a:lnTo>
                  <a:pt x="9625" y="0"/>
                </a:lnTo>
                <a:close/>
              </a:path>
            </a:pathLst>
          </a:custGeom>
          <a:noFill/>
          <a:ln>
            <a:solidFill>
              <a:srgbClr val="CCB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14D14C-45BA-27AF-93CF-44F7B5E5EC37}"/>
              </a:ext>
            </a:extLst>
          </p:cNvPr>
          <p:cNvSpPr/>
          <p:nvPr/>
        </p:nvSpPr>
        <p:spPr>
          <a:xfrm>
            <a:off x="7594429" y="5693343"/>
            <a:ext cx="309895" cy="365760"/>
          </a:xfrm>
          <a:custGeom>
            <a:avLst/>
            <a:gdLst>
              <a:gd name="connsiteX0" fmla="*/ 0 w 5009105"/>
              <a:gd name="connsiteY0" fmla="*/ 0 h 5410200"/>
              <a:gd name="connsiteX1" fmla="*/ 5009105 w 5009105"/>
              <a:gd name="connsiteY1" fmla="*/ 0 h 5410200"/>
              <a:gd name="connsiteX2" fmla="*/ 5009105 w 5009105"/>
              <a:gd name="connsiteY2" fmla="*/ 5410200 h 5410200"/>
              <a:gd name="connsiteX3" fmla="*/ 0 w 5009105"/>
              <a:gd name="connsiteY3" fmla="*/ 5410200 h 5410200"/>
              <a:gd name="connsiteX4" fmla="*/ 0 w 5009105"/>
              <a:gd name="connsiteY4" fmla="*/ 0 h 5410200"/>
              <a:gd name="connsiteX0" fmla="*/ 0 w 5009105"/>
              <a:gd name="connsiteY0" fmla="*/ 0 h 5410200"/>
              <a:gd name="connsiteX1" fmla="*/ 5009105 w 5009105"/>
              <a:gd name="connsiteY1" fmla="*/ 0 h 5410200"/>
              <a:gd name="connsiteX2" fmla="*/ 5009105 w 5009105"/>
              <a:gd name="connsiteY2" fmla="*/ 5410200 h 5410200"/>
              <a:gd name="connsiteX3" fmla="*/ 0 w 5009105"/>
              <a:gd name="connsiteY3" fmla="*/ 5410200 h 5410200"/>
              <a:gd name="connsiteX4" fmla="*/ 0 w 5009105"/>
              <a:gd name="connsiteY4" fmla="*/ 2019300 h 5410200"/>
              <a:gd name="connsiteX5" fmla="*/ 0 w 5009105"/>
              <a:gd name="connsiteY5" fmla="*/ 0 h 5410200"/>
              <a:gd name="connsiteX0" fmla="*/ 9625 w 5018730"/>
              <a:gd name="connsiteY0" fmla="*/ 0 h 5410200"/>
              <a:gd name="connsiteX1" fmla="*/ 5018730 w 5018730"/>
              <a:gd name="connsiteY1" fmla="*/ 0 h 5410200"/>
              <a:gd name="connsiteX2" fmla="*/ 5018730 w 5018730"/>
              <a:gd name="connsiteY2" fmla="*/ 5410200 h 5410200"/>
              <a:gd name="connsiteX3" fmla="*/ 9625 w 5018730"/>
              <a:gd name="connsiteY3" fmla="*/ 5410200 h 5410200"/>
              <a:gd name="connsiteX4" fmla="*/ 0 w 5018730"/>
              <a:gd name="connsiteY4" fmla="*/ 3771098 h 5410200"/>
              <a:gd name="connsiteX5" fmla="*/ 9625 w 5018730"/>
              <a:gd name="connsiteY5" fmla="*/ 2019300 h 5410200"/>
              <a:gd name="connsiteX6" fmla="*/ 9625 w 5018730"/>
              <a:gd name="connsiteY6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8730" h="5410200">
                <a:moveTo>
                  <a:pt x="9625" y="0"/>
                </a:moveTo>
                <a:lnTo>
                  <a:pt x="5018730" y="0"/>
                </a:lnTo>
                <a:lnTo>
                  <a:pt x="5018730" y="5410200"/>
                </a:lnTo>
                <a:lnTo>
                  <a:pt x="9625" y="5410200"/>
                </a:lnTo>
                <a:cubicBezTo>
                  <a:pt x="6417" y="4863833"/>
                  <a:pt x="3208" y="4317465"/>
                  <a:pt x="0" y="3771098"/>
                </a:cubicBezTo>
                <a:cubicBezTo>
                  <a:pt x="3208" y="3187165"/>
                  <a:pt x="6417" y="2603233"/>
                  <a:pt x="9625" y="2019300"/>
                </a:cubicBezTo>
                <a:lnTo>
                  <a:pt x="9625" y="0"/>
                </a:lnTo>
                <a:close/>
              </a:path>
            </a:pathLst>
          </a:custGeom>
          <a:noFill/>
          <a:ln>
            <a:solidFill>
              <a:srgbClr val="CCB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5377A-B99A-30AE-4B77-9BB89C34A23E}"/>
              </a:ext>
            </a:extLst>
          </p:cNvPr>
          <p:cNvSpPr txBox="1"/>
          <p:nvPr/>
        </p:nvSpPr>
        <p:spPr>
          <a:xfrm>
            <a:off x="647700" y="2367171"/>
            <a:ext cx="184731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US" sz="7200" spc="100" dirty="0">
              <a:solidFill>
                <a:srgbClr val="FED049"/>
              </a:solidFill>
              <a:latin typeface="Roseritt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FAE24-8266-CB51-2682-82ECF5ADB79F}"/>
              </a:ext>
            </a:extLst>
          </p:cNvPr>
          <p:cNvSpPr txBox="1"/>
          <p:nvPr/>
        </p:nvSpPr>
        <p:spPr>
          <a:xfrm>
            <a:off x="1516044" y="2367170"/>
            <a:ext cx="2220480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200" spc="100" dirty="0">
                <a:solidFill>
                  <a:schemeClr val="bg2"/>
                </a:solidFill>
                <a:latin typeface="Roseritta" pitchFamily="2" charset="0"/>
              </a:rPr>
              <a:t>JAVA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2D519-1FA9-CEE8-6A6D-325C34EE4ECC}"/>
              </a:ext>
            </a:extLst>
          </p:cNvPr>
          <p:cNvSpPr txBox="1"/>
          <p:nvPr/>
        </p:nvSpPr>
        <p:spPr>
          <a:xfrm>
            <a:off x="9650466" y="6179933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Badarinadh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Bonam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2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3" grpId="0" animBg="1"/>
      <p:bldP spid="4" grpId="0" animBg="1"/>
      <p:bldP spid="8" grpId="0" animBg="1"/>
      <p:bldP spid="9" grpId="0" animBg="1"/>
      <p:bldP spid="5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529ED8B-0E79-66F4-2891-4A12AB595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3" y="140677"/>
            <a:ext cx="11686233" cy="6430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77020-9C44-EA73-44AA-C6D5A31732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3710" y="329083"/>
            <a:ext cx="5416054" cy="60541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9E1E4E-513B-EDCD-1B1A-1428472B3A00}"/>
              </a:ext>
            </a:extLst>
          </p:cNvPr>
          <p:cNvSpPr txBox="1"/>
          <p:nvPr/>
        </p:nvSpPr>
        <p:spPr>
          <a:xfrm>
            <a:off x="1641233" y="614179"/>
            <a:ext cx="298100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seritta" panose="020B0604020202020204" charset="0"/>
              </a:rPr>
              <a:t>Accessing Package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72FBA-94C8-17F4-842D-4FA0734C5556}"/>
              </a:ext>
            </a:extLst>
          </p:cNvPr>
          <p:cNvSpPr txBox="1"/>
          <p:nvPr/>
        </p:nvSpPr>
        <p:spPr>
          <a:xfrm>
            <a:off x="884255" y="1366576"/>
            <a:ext cx="4742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D3C7AA-FB7D-1DC0-0E93-926A14012666}"/>
              </a:ext>
            </a:extLst>
          </p:cNvPr>
          <p:cNvSpPr txBox="1"/>
          <p:nvPr/>
        </p:nvSpPr>
        <p:spPr>
          <a:xfrm>
            <a:off x="6096000" y="286378"/>
            <a:ext cx="5710813" cy="58477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//program to exhibit accessing the packages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99693-3935-597B-A616-1756D02E262B}"/>
              </a:ext>
            </a:extLst>
          </p:cNvPr>
          <p:cNvSpPr txBox="1"/>
          <p:nvPr/>
        </p:nvSpPr>
        <p:spPr>
          <a:xfrm>
            <a:off x="6092650" y="905208"/>
            <a:ext cx="5710813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Add.java</a:t>
            </a:r>
          </a:p>
          <a:p>
            <a:r>
              <a:rPr lang="en-US" sz="1600" dirty="0"/>
              <a:t>package Arithmetic;</a:t>
            </a:r>
          </a:p>
          <a:p>
            <a:r>
              <a:rPr lang="en-US" sz="1600" dirty="0"/>
              <a:t>public class Add{</a:t>
            </a:r>
          </a:p>
          <a:p>
            <a:r>
              <a:rPr lang="en-US" sz="1600" dirty="0"/>
              <a:t>public int add(int </a:t>
            </a:r>
            <a:r>
              <a:rPr lang="en-US" sz="1600" dirty="0" err="1"/>
              <a:t>x,int</a:t>
            </a:r>
            <a:r>
              <a:rPr lang="en-US" sz="1600" dirty="0"/>
              <a:t> y){</a:t>
            </a:r>
          </a:p>
          <a:p>
            <a:r>
              <a:rPr lang="en-US" sz="1600" dirty="0"/>
              <a:t>return </a:t>
            </a:r>
            <a:r>
              <a:rPr lang="en-US" sz="1600" dirty="0" err="1"/>
              <a:t>x+y</a:t>
            </a:r>
            <a:r>
              <a:rPr lang="en-US" sz="1600" dirty="0"/>
              <a:t>;}}</a:t>
            </a:r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7CA10-40B9-42AF-A7D8-C7281CE57208}"/>
              </a:ext>
            </a:extLst>
          </p:cNvPr>
          <p:cNvSpPr txBox="1"/>
          <p:nvPr/>
        </p:nvSpPr>
        <p:spPr>
          <a:xfrm>
            <a:off x="6092649" y="2508923"/>
            <a:ext cx="5710813" cy="156966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Sub.java</a:t>
            </a:r>
          </a:p>
          <a:p>
            <a:r>
              <a:rPr lang="en-US" sz="1600" dirty="0"/>
              <a:t>package Arithmetic;</a:t>
            </a:r>
          </a:p>
          <a:p>
            <a:r>
              <a:rPr lang="en-US" sz="1600" dirty="0"/>
              <a:t>public class Sub{</a:t>
            </a:r>
          </a:p>
          <a:p>
            <a:r>
              <a:rPr lang="en-US" sz="1600" dirty="0"/>
              <a:t>public int sub(int x, int y) {</a:t>
            </a:r>
          </a:p>
          <a:p>
            <a:r>
              <a:rPr lang="en-US" sz="1600" dirty="0"/>
              <a:t>return x-y;}}</a:t>
            </a:r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C9405-3832-FC8B-1E67-8BAACD989F23}"/>
              </a:ext>
            </a:extLst>
          </p:cNvPr>
          <p:cNvSpPr txBox="1"/>
          <p:nvPr/>
        </p:nvSpPr>
        <p:spPr>
          <a:xfrm>
            <a:off x="6092648" y="4142592"/>
            <a:ext cx="5710813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Sample.java</a:t>
            </a:r>
          </a:p>
          <a:p>
            <a:r>
              <a:rPr lang="en-US" sz="1600" dirty="0"/>
              <a:t>import Arithmetic.*;</a:t>
            </a:r>
          </a:p>
          <a:p>
            <a:r>
              <a:rPr lang="en-US" sz="1600" dirty="0"/>
              <a:t>class Sample{</a:t>
            </a:r>
          </a:p>
          <a:p>
            <a:r>
              <a:rPr lang="en-US" sz="1600" dirty="0"/>
              <a:t>public static void main(String </a:t>
            </a:r>
            <a:r>
              <a:rPr lang="en-US" sz="1600" dirty="0" err="1"/>
              <a:t>args</a:t>
            </a:r>
            <a:r>
              <a:rPr lang="en-US" sz="1600" dirty="0"/>
              <a:t>[]){</a:t>
            </a:r>
          </a:p>
          <a:p>
            <a:r>
              <a:rPr lang="en-US" sz="1600" dirty="0"/>
              <a:t>Add a = new Add():</a:t>
            </a:r>
          </a:p>
          <a:p>
            <a:r>
              <a:rPr lang="en-US" sz="1600" dirty="0"/>
              <a:t>Sub s new Sub();</a:t>
            </a:r>
          </a:p>
          <a:p>
            <a:r>
              <a:rPr lang="en-US" sz="1600" dirty="0" err="1"/>
              <a:t>System.out.println</a:t>
            </a:r>
            <a:r>
              <a:rPr lang="en-US" sz="1600" dirty="0"/>
              <a:t>("Addition is "+</a:t>
            </a:r>
            <a:r>
              <a:rPr lang="en-US" sz="1600" dirty="0" err="1"/>
              <a:t>a.add</a:t>
            </a:r>
            <a:r>
              <a:rPr lang="en-US" sz="1600" dirty="0"/>
              <a:t>(10,20)); </a:t>
            </a:r>
            <a:r>
              <a:rPr lang="en-US" sz="1600" dirty="0" err="1"/>
              <a:t>System.out.println</a:t>
            </a:r>
            <a:r>
              <a:rPr lang="en-US" sz="1600" dirty="0"/>
              <a:t>("Subtraction is "+</a:t>
            </a:r>
            <a:r>
              <a:rPr lang="en-US" sz="1600" dirty="0" err="1"/>
              <a:t>s.sub</a:t>
            </a:r>
            <a:r>
              <a:rPr lang="en-US" sz="1600" dirty="0"/>
              <a:t>(5,4));}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67945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A3C652-CCAB-686D-0882-743B7CE207EE}"/>
              </a:ext>
            </a:extLst>
          </p:cNvPr>
          <p:cNvSpPr txBox="1"/>
          <p:nvPr/>
        </p:nvSpPr>
        <p:spPr>
          <a:xfrm>
            <a:off x="3902483" y="3013502"/>
            <a:ext cx="4387035" cy="830997"/>
          </a:xfrm>
          <a:prstGeom prst="rect">
            <a:avLst/>
          </a:prstGeom>
          <a:noFill/>
          <a:ln w="12700">
            <a:solidFill>
              <a:schemeClr val="tx1">
                <a:alpha val="94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0" i="0" dirty="0">
                <a:solidFill>
                  <a:schemeClr val="bg1"/>
                </a:solidFill>
                <a:effectLst/>
                <a:latin typeface="Segoe UI Emoji" panose="020B0502040204020203" pitchFamily="34" charset="0"/>
              </a:rPr>
              <a:t>THANK YOU</a:t>
            </a:r>
            <a:r>
              <a:rPr lang="en-US" sz="4800" b="0" i="0" dirty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🙂</a:t>
            </a:r>
            <a:endParaRPr lang="en-US" sz="4800" b="1" dirty="0">
              <a:solidFill>
                <a:schemeClr val="bg1"/>
              </a:solidFill>
              <a:latin typeface="Roseritt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5715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31E8E2-0E13-0BFF-7BAF-587952AA78BC}"/>
              </a:ext>
            </a:extLst>
          </p:cNvPr>
          <p:cNvSpPr/>
          <p:nvPr/>
        </p:nvSpPr>
        <p:spPr>
          <a:xfrm>
            <a:off x="7099543" y="713063"/>
            <a:ext cx="1497436" cy="5083729"/>
          </a:xfrm>
          <a:custGeom>
            <a:avLst/>
            <a:gdLst>
              <a:gd name="connsiteX0" fmla="*/ 187358 w 1497436"/>
              <a:gd name="connsiteY0" fmla="*/ 0 h 5083729"/>
              <a:gd name="connsiteX1" fmla="*/ 936767 w 1497436"/>
              <a:gd name="connsiteY1" fmla="*/ 0 h 5083729"/>
              <a:gd name="connsiteX2" fmla="*/ 1124125 w 1497436"/>
              <a:gd name="connsiteY2" fmla="*/ 187358 h 5083729"/>
              <a:gd name="connsiteX3" fmla="*/ 1124125 w 1497436"/>
              <a:gd name="connsiteY3" fmla="*/ 1822008 h 5083729"/>
              <a:gd name="connsiteX4" fmla="*/ 1191237 w 1497436"/>
              <a:gd name="connsiteY4" fmla="*/ 1803633 h 5083729"/>
              <a:gd name="connsiteX5" fmla="*/ 1497436 w 1497436"/>
              <a:gd name="connsiteY5" fmla="*/ 2218888 h 5083729"/>
              <a:gd name="connsiteX6" fmla="*/ 1191237 w 1497436"/>
              <a:gd name="connsiteY6" fmla="*/ 2634143 h 5083729"/>
              <a:gd name="connsiteX7" fmla="*/ 1124125 w 1497436"/>
              <a:gd name="connsiteY7" fmla="*/ 2615768 h 5083729"/>
              <a:gd name="connsiteX8" fmla="*/ 1124125 w 1497436"/>
              <a:gd name="connsiteY8" fmla="*/ 4896371 h 5083729"/>
              <a:gd name="connsiteX9" fmla="*/ 936767 w 1497436"/>
              <a:gd name="connsiteY9" fmla="*/ 5083729 h 5083729"/>
              <a:gd name="connsiteX10" fmla="*/ 187358 w 1497436"/>
              <a:gd name="connsiteY10" fmla="*/ 5083729 h 5083729"/>
              <a:gd name="connsiteX11" fmla="*/ 0 w 1497436"/>
              <a:gd name="connsiteY11" fmla="*/ 4896371 h 5083729"/>
              <a:gd name="connsiteX12" fmla="*/ 0 w 1497436"/>
              <a:gd name="connsiteY12" fmla="*/ 187358 h 5083729"/>
              <a:gd name="connsiteX13" fmla="*/ 187358 w 1497436"/>
              <a:gd name="connsiteY13" fmla="*/ 0 h 508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97436" h="5083729">
                <a:moveTo>
                  <a:pt x="187358" y="0"/>
                </a:moveTo>
                <a:lnTo>
                  <a:pt x="936767" y="0"/>
                </a:lnTo>
                <a:cubicBezTo>
                  <a:pt x="1040242" y="0"/>
                  <a:pt x="1124125" y="83883"/>
                  <a:pt x="1124125" y="187358"/>
                </a:cubicBezTo>
                <a:lnTo>
                  <a:pt x="1124125" y="1822008"/>
                </a:lnTo>
                <a:lnTo>
                  <a:pt x="1191237" y="1803633"/>
                </a:lnTo>
                <a:cubicBezTo>
                  <a:pt x="1360346" y="1803633"/>
                  <a:pt x="1497436" y="1989549"/>
                  <a:pt x="1497436" y="2218888"/>
                </a:cubicBezTo>
                <a:cubicBezTo>
                  <a:pt x="1497436" y="2448227"/>
                  <a:pt x="1360346" y="2634143"/>
                  <a:pt x="1191237" y="2634143"/>
                </a:cubicBezTo>
                <a:lnTo>
                  <a:pt x="1124125" y="2615768"/>
                </a:lnTo>
                <a:lnTo>
                  <a:pt x="1124125" y="4896371"/>
                </a:lnTo>
                <a:cubicBezTo>
                  <a:pt x="1124125" y="4999846"/>
                  <a:pt x="1040242" y="5083729"/>
                  <a:pt x="936767" y="5083729"/>
                </a:cubicBezTo>
                <a:lnTo>
                  <a:pt x="187358" y="5083729"/>
                </a:lnTo>
                <a:cubicBezTo>
                  <a:pt x="83883" y="5083729"/>
                  <a:pt x="0" y="4999846"/>
                  <a:pt x="0" y="4896371"/>
                </a:cubicBezTo>
                <a:lnTo>
                  <a:pt x="0" y="187358"/>
                </a:lnTo>
                <a:cubicBezTo>
                  <a:pt x="0" y="83883"/>
                  <a:pt x="83883" y="0"/>
                  <a:pt x="187358" y="0"/>
                </a:cubicBezTo>
                <a:close/>
              </a:path>
            </a:pathLst>
          </a:custGeom>
          <a:solidFill>
            <a:srgbClr val="CFF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E0CCD18-7473-D355-2DF6-5035584047BC}"/>
              </a:ext>
            </a:extLst>
          </p:cNvPr>
          <p:cNvSpPr/>
          <p:nvPr/>
        </p:nvSpPr>
        <p:spPr>
          <a:xfrm>
            <a:off x="6687443" y="713063"/>
            <a:ext cx="1497436" cy="5083729"/>
          </a:xfrm>
          <a:custGeom>
            <a:avLst/>
            <a:gdLst>
              <a:gd name="connsiteX0" fmla="*/ 187358 w 1497436"/>
              <a:gd name="connsiteY0" fmla="*/ 0 h 5083729"/>
              <a:gd name="connsiteX1" fmla="*/ 936767 w 1497436"/>
              <a:gd name="connsiteY1" fmla="*/ 0 h 5083729"/>
              <a:gd name="connsiteX2" fmla="*/ 1124125 w 1497436"/>
              <a:gd name="connsiteY2" fmla="*/ 187358 h 5083729"/>
              <a:gd name="connsiteX3" fmla="*/ 1124125 w 1497436"/>
              <a:gd name="connsiteY3" fmla="*/ 1822008 h 5083729"/>
              <a:gd name="connsiteX4" fmla="*/ 1191237 w 1497436"/>
              <a:gd name="connsiteY4" fmla="*/ 1803633 h 5083729"/>
              <a:gd name="connsiteX5" fmla="*/ 1497436 w 1497436"/>
              <a:gd name="connsiteY5" fmla="*/ 2218888 h 5083729"/>
              <a:gd name="connsiteX6" fmla="*/ 1191237 w 1497436"/>
              <a:gd name="connsiteY6" fmla="*/ 2634143 h 5083729"/>
              <a:gd name="connsiteX7" fmla="*/ 1124125 w 1497436"/>
              <a:gd name="connsiteY7" fmla="*/ 2615768 h 5083729"/>
              <a:gd name="connsiteX8" fmla="*/ 1124125 w 1497436"/>
              <a:gd name="connsiteY8" fmla="*/ 4896371 h 5083729"/>
              <a:gd name="connsiteX9" fmla="*/ 936767 w 1497436"/>
              <a:gd name="connsiteY9" fmla="*/ 5083729 h 5083729"/>
              <a:gd name="connsiteX10" fmla="*/ 187358 w 1497436"/>
              <a:gd name="connsiteY10" fmla="*/ 5083729 h 5083729"/>
              <a:gd name="connsiteX11" fmla="*/ 0 w 1497436"/>
              <a:gd name="connsiteY11" fmla="*/ 4896371 h 5083729"/>
              <a:gd name="connsiteX12" fmla="*/ 0 w 1497436"/>
              <a:gd name="connsiteY12" fmla="*/ 187358 h 5083729"/>
              <a:gd name="connsiteX13" fmla="*/ 187358 w 1497436"/>
              <a:gd name="connsiteY13" fmla="*/ 0 h 508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97436" h="5083729">
                <a:moveTo>
                  <a:pt x="187358" y="0"/>
                </a:moveTo>
                <a:lnTo>
                  <a:pt x="936767" y="0"/>
                </a:lnTo>
                <a:cubicBezTo>
                  <a:pt x="1040242" y="0"/>
                  <a:pt x="1124125" y="83883"/>
                  <a:pt x="1124125" y="187358"/>
                </a:cubicBezTo>
                <a:lnTo>
                  <a:pt x="1124125" y="1822008"/>
                </a:lnTo>
                <a:lnTo>
                  <a:pt x="1191237" y="1803633"/>
                </a:lnTo>
                <a:cubicBezTo>
                  <a:pt x="1360346" y="1803633"/>
                  <a:pt x="1497436" y="1989549"/>
                  <a:pt x="1497436" y="2218888"/>
                </a:cubicBezTo>
                <a:cubicBezTo>
                  <a:pt x="1497436" y="2448227"/>
                  <a:pt x="1360346" y="2634143"/>
                  <a:pt x="1191237" y="2634143"/>
                </a:cubicBezTo>
                <a:lnTo>
                  <a:pt x="1124125" y="2615768"/>
                </a:lnTo>
                <a:lnTo>
                  <a:pt x="1124125" y="4896371"/>
                </a:lnTo>
                <a:cubicBezTo>
                  <a:pt x="1124125" y="4999846"/>
                  <a:pt x="1040242" y="5083729"/>
                  <a:pt x="936767" y="5083729"/>
                </a:cubicBezTo>
                <a:lnTo>
                  <a:pt x="187358" y="5083729"/>
                </a:lnTo>
                <a:cubicBezTo>
                  <a:pt x="83883" y="5083729"/>
                  <a:pt x="0" y="4999846"/>
                  <a:pt x="0" y="4896371"/>
                </a:cubicBezTo>
                <a:lnTo>
                  <a:pt x="0" y="187358"/>
                </a:lnTo>
                <a:cubicBezTo>
                  <a:pt x="0" y="83883"/>
                  <a:pt x="83883" y="0"/>
                  <a:pt x="187358" y="0"/>
                </a:cubicBezTo>
                <a:close/>
              </a:path>
            </a:pathLst>
          </a:custGeom>
          <a:solidFill>
            <a:srgbClr val="00FF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535FEE1-6FFF-E277-1E91-5C3CA1851EEF}"/>
              </a:ext>
            </a:extLst>
          </p:cNvPr>
          <p:cNvSpPr/>
          <p:nvPr/>
        </p:nvSpPr>
        <p:spPr>
          <a:xfrm>
            <a:off x="6275343" y="713063"/>
            <a:ext cx="1497436" cy="5083729"/>
          </a:xfrm>
          <a:custGeom>
            <a:avLst/>
            <a:gdLst>
              <a:gd name="connsiteX0" fmla="*/ 187358 w 1497436"/>
              <a:gd name="connsiteY0" fmla="*/ 0 h 5083729"/>
              <a:gd name="connsiteX1" fmla="*/ 936767 w 1497436"/>
              <a:gd name="connsiteY1" fmla="*/ 0 h 5083729"/>
              <a:gd name="connsiteX2" fmla="*/ 1124125 w 1497436"/>
              <a:gd name="connsiteY2" fmla="*/ 187358 h 5083729"/>
              <a:gd name="connsiteX3" fmla="*/ 1124125 w 1497436"/>
              <a:gd name="connsiteY3" fmla="*/ 1822008 h 5083729"/>
              <a:gd name="connsiteX4" fmla="*/ 1191237 w 1497436"/>
              <a:gd name="connsiteY4" fmla="*/ 1803633 h 5083729"/>
              <a:gd name="connsiteX5" fmla="*/ 1497436 w 1497436"/>
              <a:gd name="connsiteY5" fmla="*/ 2218888 h 5083729"/>
              <a:gd name="connsiteX6" fmla="*/ 1191237 w 1497436"/>
              <a:gd name="connsiteY6" fmla="*/ 2634143 h 5083729"/>
              <a:gd name="connsiteX7" fmla="*/ 1124125 w 1497436"/>
              <a:gd name="connsiteY7" fmla="*/ 2615768 h 5083729"/>
              <a:gd name="connsiteX8" fmla="*/ 1124125 w 1497436"/>
              <a:gd name="connsiteY8" fmla="*/ 4896371 h 5083729"/>
              <a:gd name="connsiteX9" fmla="*/ 936767 w 1497436"/>
              <a:gd name="connsiteY9" fmla="*/ 5083729 h 5083729"/>
              <a:gd name="connsiteX10" fmla="*/ 187358 w 1497436"/>
              <a:gd name="connsiteY10" fmla="*/ 5083729 h 5083729"/>
              <a:gd name="connsiteX11" fmla="*/ 0 w 1497436"/>
              <a:gd name="connsiteY11" fmla="*/ 4896371 h 5083729"/>
              <a:gd name="connsiteX12" fmla="*/ 0 w 1497436"/>
              <a:gd name="connsiteY12" fmla="*/ 187358 h 5083729"/>
              <a:gd name="connsiteX13" fmla="*/ 187358 w 1497436"/>
              <a:gd name="connsiteY13" fmla="*/ 0 h 508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97436" h="5083729">
                <a:moveTo>
                  <a:pt x="187358" y="0"/>
                </a:moveTo>
                <a:lnTo>
                  <a:pt x="936767" y="0"/>
                </a:lnTo>
                <a:cubicBezTo>
                  <a:pt x="1040242" y="0"/>
                  <a:pt x="1124125" y="83883"/>
                  <a:pt x="1124125" y="187358"/>
                </a:cubicBezTo>
                <a:lnTo>
                  <a:pt x="1124125" y="1822008"/>
                </a:lnTo>
                <a:lnTo>
                  <a:pt x="1191237" y="1803633"/>
                </a:lnTo>
                <a:cubicBezTo>
                  <a:pt x="1360346" y="1803633"/>
                  <a:pt x="1497436" y="1989549"/>
                  <a:pt x="1497436" y="2218888"/>
                </a:cubicBezTo>
                <a:cubicBezTo>
                  <a:pt x="1497436" y="2448227"/>
                  <a:pt x="1360346" y="2634143"/>
                  <a:pt x="1191237" y="2634143"/>
                </a:cubicBezTo>
                <a:lnTo>
                  <a:pt x="1124125" y="2615768"/>
                </a:lnTo>
                <a:lnTo>
                  <a:pt x="1124125" y="4896371"/>
                </a:lnTo>
                <a:cubicBezTo>
                  <a:pt x="1124125" y="4999846"/>
                  <a:pt x="1040242" y="5083729"/>
                  <a:pt x="936767" y="5083729"/>
                </a:cubicBezTo>
                <a:lnTo>
                  <a:pt x="187358" y="5083729"/>
                </a:lnTo>
                <a:cubicBezTo>
                  <a:pt x="83883" y="5083729"/>
                  <a:pt x="0" y="4999846"/>
                  <a:pt x="0" y="4896371"/>
                </a:cubicBezTo>
                <a:lnTo>
                  <a:pt x="0" y="187358"/>
                </a:lnTo>
                <a:cubicBezTo>
                  <a:pt x="0" y="83883"/>
                  <a:pt x="83883" y="0"/>
                  <a:pt x="187358" y="0"/>
                </a:cubicBezTo>
                <a:close/>
              </a:path>
            </a:pathLst>
          </a:custGeom>
          <a:solidFill>
            <a:srgbClr val="FF8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A817C-5956-E345-C5BB-F16B8986FA1A}"/>
              </a:ext>
            </a:extLst>
          </p:cNvPr>
          <p:cNvSpPr txBox="1"/>
          <p:nvPr/>
        </p:nvSpPr>
        <p:spPr>
          <a:xfrm flipH="1">
            <a:off x="8228809" y="2718033"/>
            <a:ext cx="23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8DC7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6F879D4-716C-CEF0-C168-281148B52520}"/>
              </a:ext>
            </a:extLst>
          </p:cNvPr>
          <p:cNvSpPr/>
          <p:nvPr/>
        </p:nvSpPr>
        <p:spPr>
          <a:xfrm>
            <a:off x="7327085" y="2751804"/>
            <a:ext cx="369115" cy="3355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02F20E-AB4B-013B-E48B-8E7B6B8577F3}"/>
              </a:ext>
            </a:extLst>
          </p:cNvPr>
          <p:cNvSpPr/>
          <p:nvPr/>
        </p:nvSpPr>
        <p:spPr>
          <a:xfrm>
            <a:off x="7815763" y="2751803"/>
            <a:ext cx="369115" cy="3355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0776F5-C48B-19A2-6510-C1FAAC757A15}"/>
              </a:ext>
            </a:extLst>
          </p:cNvPr>
          <p:cNvSpPr/>
          <p:nvPr/>
        </p:nvSpPr>
        <p:spPr>
          <a:xfrm>
            <a:off x="8206370" y="2751803"/>
            <a:ext cx="369115" cy="3355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C5F2BF-5358-DC37-FB86-209FD5628BEA}"/>
              </a:ext>
            </a:extLst>
          </p:cNvPr>
          <p:cNvSpPr txBox="1"/>
          <p:nvPr/>
        </p:nvSpPr>
        <p:spPr>
          <a:xfrm>
            <a:off x="1048518" y="2226366"/>
            <a:ext cx="4636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seritta" panose="020B0604020202020204" charset="0"/>
              </a:rPr>
              <a:t>Here are the 3 things we are about to discuss!</a:t>
            </a:r>
          </a:p>
        </p:txBody>
      </p:sp>
      <p:pic>
        <p:nvPicPr>
          <p:cNvPr id="3076" name="Picture 4" descr="The Cartoon a Boy Drink Coffee in the Morning Stock Vector - Illustration  of concept, convenience: 192849739">
            <a:extLst>
              <a:ext uri="{FF2B5EF4-FFF2-40B4-BE49-F238E27FC236}">
                <a16:creationId xmlns:a16="http://schemas.microsoft.com/office/drawing/2014/main" id="{710B5EC5-5867-A08A-0905-7939421A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079" y="3876881"/>
            <a:ext cx="3839821" cy="383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7CFA7D-A20D-4ED3-7ECE-9B2D1C0C573A}"/>
                  </a:ext>
                </a:extLst>
              </p14:cNvPr>
              <p14:cNvContentPartPr/>
              <p14:nvPr/>
            </p14:nvContentPartPr>
            <p14:xfrm>
              <a:off x="9305468" y="6072198"/>
              <a:ext cx="894240" cy="1053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7CFA7D-A20D-4ED3-7ECE-9B2D1C0C57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7468" y="6054558"/>
                <a:ext cx="929880" cy="10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0459C43-0620-E911-3085-36CED11F528F}"/>
              </a:ext>
            </a:extLst>
          </p:cNvPr>
          <p:cNvGrpSpPr/>
          <p:nvPr/>
        </p:nvGrpSpPr>
        <p:grpSpPr>
          <a:xfrm>
            <a:off x="9113948" y="6003798"/>
            <a:ext cx="961920" cy="1470240"/>
            <a:chOff x="9113948" y="6003798"/>
            <a:chExt cx="961920" cy="147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4BED25A-ECE8-AB8E-5B5E-9D1142CCC992}"/>
                    </a:ext>
                  </a:extLst>
                </p14:cNvPr>
                <p14:cNvContentPartPr/>
                <p14:nvPr/>
              </p14:nvContentPartPr>
              <p14:xfrm>
                <a:off x="9299348" y="6581598"/>
                <a:ext cx="720720" cy="719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4BED25A-ECE8-AB8E-5B5E-9D1142CCC9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81708" y="6563958"/>
                  <a:ext cx="75636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693391-A9AC-B007-1BE6-1029F2934022}"/>
                    </a:ext>
                  </a:extLst>
                </p14:cNvPr>
                <p14:cNvContentPartPr/>
                <p14:nvPr/>
              </p14:nvContentPartPr>
              <p14:xfrm>
                <a:off x="9533708" y="6908118"/>
                <a:ext cx="340200" cy="565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693391-A9AC-B007-1BE6-1029F29340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16068" y="6890478"/>
                  <a:ext cx="37584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C347F0-3893-848A-B959-EE127979446D}"/>
                    </a:ext>
                  </a:extLst>
                </p14:cNvPr>
                <p14:cNvContentPartPr/>
                <p14:nvPr/>
              </p14:nvContentPartPr>
              <p14:xfrm>
                <a:off x="9315908" y="6003798"/>
                <a:ext cx="759960" cy="826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C347F0-3893-848A-B959-EE12797944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98268" y="5986158"/>
                  <a:ext cx="795600" cy="8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8DD53CF-C2D5-0551-739C-1EFB53F17DF5}"/>
                    </a:ext>
                  </a:extLst>
                </p14:cNvPr>
                <p14:cNvContentPartPr/>
                <p14:nvPr/>
              </p14:nvContentPartPr>
              <p14:xfrm>
                <a:off x="9113948" y="7116198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8DD53CF-C2D5-0551-739C-1EFB53F17D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6308" y="70981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F90668-9098-1237-E25A-0BD7DE71578A}"/>
                  </a:ext>
                </a:extLst>
              </p14:cNvPr>
              <p14:cNvContentPartPr/>
              <p14:nvPr/>
            </p14:nvContentPartPr>
            <p14:xfrm>
              <a:off x="3746708" y="5018838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F90668-9098-1237-E25A-0BD7DE7157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9068" y="500119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86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93A4B1-4CE8-AEB2-4472-A32832A66125}"/>
              </a:ext>
            </a:extLst>
          </p:cNvPr>
          <p:cNvSpPr txBox="1"/>
          <p:nvPr/>
        </p:nvSpPr>
        <p:spPr>
          <a:xfrm>
            <a:off x="1907474" y="6217072"/>
            <a:ext cx="83195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Lato" panose="020F0502020204030203" pitchFamily="34" charset="0"/>
              </a:rPr>
              <a:t>Contents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EE999C-529A-7797-747E-CBF9324375F8}"/>
              </a:ext>
            </a:extLst>
          </p:cNvPr>
          <p:cNvSpPr txBox="1"/>
          <p:nvPr/>
        </p:nvSpPr>
        <p:spPr>
          <a:xfrm>
            <a:off x="8692246" y="480434"/>
            <a:ext cx="138980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b="1" spc="300" dirty="0">
                <a:solidFill>
                  <a:schemeClr val="bg1"/>
                </a:solidFill>
                <a:latin typeface="Lato" panose="020F0502020204030203" pitchFamily="34" charset="0"/>
              </a:rPr>
              <a:t>JAVA Packages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2DD7E4-F7A0-BAA6-1A2A-64537B0D2BCE}"/>
              </a:ext>
            </a:extLst>
          </p:cNvPr>
          <p:cNvSpPr/>
          <p:nvPr/>
        </p:nvSpPr>
        <p:spPr>
          <a:xfrm>
            <a:off x="7427122" y="731520"/>
            <a:ext cx="2654928" cy="5394960"/>
          </a:xfrm>
          <a:prstGeom prst="rect">
            <a:avLst/>
          </a:prstGeom>
          <a:solidFill>
            <a:srgbClr val="CFF5E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3.How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00EE1D-E061-8A24-B42F-E43647A359F8}"/>
              </a:ext>
            </a:extLst>
          </p:cNvPr>
          <p:cNvSpPr/>
          <p:nvPr/>
        </p:nvSpPr>
        <p:spPr>
          <a:xfrm>
            <a:off x="4667298" y="731520"/>
            <a:ext cx="2654928" cy="5394960"/>
          </a:xfrm>
          <a:prstGeom prst="rect">
            <a:avLst/>
          </a:prstGeom>
          <a:solidFill>
            <a:srgbClr val="00FF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2.Why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F60DF7-F448-9A80-F422-10E26B452B23}"/>
              </a:ext>
            </a:extLst>
          </p:cNvPr>
          <p:cNvSpPr/>
          <p:nvPr/>
        </p:nvSpPr>
        <p:spPr>
          <a:xfrm>
            <a:off x="1907474" y="731520"/>
            <a:ext cx="2654928" cy="5394960"/>
          </a:xfrm>
          <a:prstGeom prst="rect">
            <a:avLst/>
          </a:prstGeom>
          <a:solidFill>
            <a:srgbClr val="FF8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1.What</a:t>
            </a:r>
          </a:p>
        </p:txBody>
      </p:sp>
    </p:spTree>
    <p:extLst>
      <p:ext uri="{BB962C8B-B14F-4D97-AF65-F5344CB8AC3E}">
        <p14:creationId xmlns:p14="http://schemas.microsoft.com/office/powerpoint/2010/main" val="370696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550A3B0-474A-4A0E-7BFF-BCC5917A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183"/>
            <a:ext cx="12192000" cy="4153299"/>
          </a:xfrm>
          <a:prstGeom prst="rect">
            <a:avLst/>
          </a:prstGeom>
          <a:solidFill>
            <a:srgbClr val="F9B5D0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751641-A788-B841-CE42-578C0497E036}"/>
              </a:ext>
            </a:extLst>
          </p:cNvPr>
          <p:cNvSpPr/>
          <p:nvPr/>
        </p:nvSpPr>
        <p:spPr>
          <a:xfrm>
            <a:off x="13001624" y="731520"/>
            <a:ext cx="2654928" cy="5394960"/>
          </a:xfrm>
          <a:prstGeom prst="rect">
            <a:avLst/>
          </a:prstGeom>
          <a:blipFill>
            <a:blip r:embed="rId4"/>
            <a:srcRect/>
            <a:stretch>
              <a:fillRect l="-27274" r="-272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AFC48E-45CF-90DD-D74C-B77D7CF1B346}"/>
              </a:ext>
            </a:extLst>
          </p:cNvPr>
          <p:cNvSpPr/>
          <p:nvPr/>
        </p:nvSpPr>
        <p:spPr>
          <a:xfrm>
            <a:off x="17540644" y="731520"/>
            <a:ext cx="2654928" cy="5394960"/>
          </a:xfrm>
          <a:prstGeom prst="rect">
            <a:avLst/>
          </a:prstGeom>
          <a:blipFill>
            <a:blip r:embed="rId5"/>
            <a:srcRect/>
            <a:stretch>
              <a:fillRect l="-54503" t="-17749" r="-54503" b="-177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982F0-5F47-9AE0-8571-414877759704}"/>
              </a:ext>
            </a:extLst>
          </p:cNvPr>
          <p:cNvSpPr/>
          <p:nvPr/>
        </p:nvSpPr>
        <p:spPr>
          <a:xfrm>
            <a:off x="22079664" y="731520"/>
            <a:ext cx="2654928" cy="5394960"/>
          </a:xfrm>
          <a:prstGeom prst="rect">
            <a:avLst/>
          </a:prstGeom>
          <a:blipFill>
            <a:blip r:embed="rId6"/>
            <a:srcRect/>
            <a:stretch>
              <a:fillRect l="-134923" t="-21878" r="-134923" b="-21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3A4B1-4CE8-AEB2-4472-A32832A66125}"/>
              </a:ext>
            </a:extLst>
          </p:cNvPr>
          <p:cNvSpPr txBox="1"/>
          <p:nvPr/>
        </p:nvSpPr>
        <p:spPr>
          <a:xfrm>
            <a:off x="326166" y="5630852"/>
            <a:ext cx="17408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b="1" spc="300" dirty="0">
                <a:solidFill>
                  <a:schemeClr val="bg1"/>
                </a:solidFill>
                <a:latin typeface="Lato" panose="020F0502020204030203" pitchFamily="34" charset="0"/>
              </a:rPr>
              <a:t>JAVA Packages</a:t>
            </a:r>
          </a:p>
          <a:p>
            <a:endParaRPr lang="en-US" sz="1000" b="1" spc="3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F22D2-736A-7A01-417A-C7B7DCE933D5}"/>
              </a:ext>
            </a:extLst>
          </p:cNvPr>
          <p:cNvSpPr txBox="1"/>
          <p:nvPr/>
        </p:nvSpPr>
        <p:spPr>
          <a:xfrm>
            <a:off x="8162752" y="3681580"/>
            <a:ext cx="3447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>
                <a:latin typeface="Roseritta" pitchFamily="2" charset="0"/>
              </a:rPr>
              <a:t>1.WHAt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8926C6-D153-E8CE-EC91-831CC3FCEB83}"/>
              </a:ext>
            </a:extLst>
          </p:cNvPr>
          <p:cNvSpPr txBox="1"/>
          <p:nvPr/>
        </p:nvSpPr>
        <p:spPr>
          <a:xfrm>
            <a:off x="8399151" y="4373689"/>
            <a:ext cx="37285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r">
              <a:defRPr sz="1000" b="1" spc="3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What actually a package is?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40AE5-E82C-5991-F808-CA68E681EF1B}"/>
              </a:ext>
            </a:extLst>
          </p:cNvPr>
          <p:cNvSpPr txBox="1"/>
          <p:nvPr/>
        </p:nvSpPr>
        <p:spPr>
          <a:xfrm>
            <a:off x="8412205" y="4757374"/>
            <a:ext cx="36211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r">
              <a:defRPr sz="1000" b="1" spc="3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Classification of Packages.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BCDD91-A69E-DFE4-9065-B8AB0CABC6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491" t="19731" r="34135" b="19731"/>
          <a:stretch/>
        </p:blipFill>
        <p:spPr>
          <a:xfrm>
            <a:off x="13001624" y="725189"/>
            <a:ext cx="2654928" cy="5407621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5B2DFA-A08F-91A7-64E8-2F234A39D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031" y="919370"/>
            <a:ext cx="4195938" cy="50192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92B83-FED0-F62D-C59A-C9378A88F984}"/>
              </a:ext>
            </a:extLst>
          </p:cNvPr>
          <p:cNvSpPr txBox="1"/>
          <p:nvPr/>
        </p:nvSpPr>
        <p:spPr>
          <a:xfrm>
            <a:off x="4719007" y="3110001"/>
            <a:ext cx="2991525" cy="461665"/>
          </a:xfrm>
          <a:prstGeom prst="rect">
            <a:avLst/>
          </a:prstGeom>
          <a:noFill/>
          <a:ln w="12700">
            <a:solidFill>
              <a:schemeClr val="tx1">
                <a:alpha val="94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seritta" panose="020B0604020202020204" charset="0"/>
              </a:rPr>
              <a:t>What is a package</a:t>
            </a:r>
            <a:r>
              <a:rPr lang="en-US" b="1" dirty="0">
                <a:latin typeface="Roseritta" panose="020B0604020202020204" charset="0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CBC3D8-88F9-FDBB-8400-289D1F7EBA75}"/>
              </a:ext>
            </a:extLst>
          </p:cNvPr>
          <p:cNvSpPr txBox="1"/>
          <p:nvPr/>
        </p:nvSpPr>
        <p:spPr>
          <a:xfrm>
            <a:off x="10683397" y="87162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154536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08303AD-3A24-F989-FB9E-D835A19F1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" y="1313878"/>
            <a:ext cx="12192000" cy="41532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AFC48E-45CF-90DD-D74C-B77D7CF1B346}"/>
              </a:ext>
            </a:extLst>
          </p:cNvPr>
          <p:cNvSpPr/>
          <p:nvPr/>
        </p:nvSpPr>
        <p:spPr>
          <a:xfrm>
            <a:off x="17540644" y="731520"/>
            <a:ext cx="2654928" cy="5394960"/>
          </a:xfrm>
          <a:prstGeom prst="rect">
            <a:avLst/>
          </a:prstGeom>
          <a:blipFill>
            <a:blip r:embed="rId4"/>
            <a:srcRect/>
            <a:stretch>
              <a:fillRect l="-54503" t="-17749" r="-54503" b="-177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982F0-5F47-9AE0-8571-414877759704}"/>
              </a:ext>
            </a:extLst>
          </p:cNvPr>
          <p:cNvSpPr/>
          <p:nvPr/>
        </p:nvSpPr>
        <p:spPr>
          <a:xfrm>
            <a:off x="22079664" y="731520"/>
            <a:ext cx="2654928" cy="5394960"/>
          </a:xfrm>
          <a:prstGeom prst="rect">
            <a:avLst/>
          </a:prstGeom>
          <a:blipFill>
            <a:blip r:embed="rId5"/>
            <a:srcRect/>
            <a:stretch>
              <a:fillRect l="-134923" t="-21878" r="-134923" b="-21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3A4B1-4CE8-AEB2-4472-A32832A66125}"/>
              </a:ext>
            </a:extLst>
          </p:cNvPr>
          <p:cNvSpPr txBox="1"/>
          <p:nvPr/>
        </p:nvSpPr>
        <p:spPr>
          <a:xfrm>
            <a:off x="-11016057" y="6083281"/>
            <a:ext cx="149399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Lato" panose="020F0502020204030203" pitchFamily="34" charset="0"/>
              </a:rPr>
              <a:t>IMPRESSIONISM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EE999C-529A-7797-747E-CBF9324375F8}"/>
              </a:ext>
            </a:extLst>
          </p:cNvPr>
          <p:cNvSpPr txBox="1"/>
          <p:nvPr/>
        </p:nvSpPr>
        <p:spPr>
          <a:xfrm>
            <a:off x="-2042394" y="236111"/>
            <a:ext cx="188833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b="1" spc="300" dirty="0">
                <a:solidFill>
                  <a:schemeClr val="bg1"/>
                </a:solidFill>
                <a:latin typeface="Lato" panose="020F0502020204030203" pitchFamily="34" charset="0"/>
              </a:rPr>
              <a:t>VINCENT VAN GOGH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F22D2-736A-7A01-417A-C7B7DCE933D5}"/>
              </a:ext>
            </a:extLst>
          </p:cNvPr>
          <p:cNvSpPr txBox="1"/>
          <p:nvPr/>
        </p:nvSpPr>
        <p:spPr>
          <a:xfrm>
            <a:off x="-4272202" y="3192927"/>
            <a:ext cx="3447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>
                <a:latin typeface="Roseritta" pitchFamily="2" charset="0"/>
              </a:rPr>
              <a:t>1.WHAt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8926C6-D153-E8CE-EC91-831CC3FCEB83}"/>
              </a:ext>
            </a:extLst>
          </p:cNvPr>
          <p:cNvSpPr txBox="1"/>
          <p:nvPr/>
        </p:nvSpPr>
        <p:spPr>
          <a:xfrm>
            <a:off x="-4161274" y="4309721"/>
            <a:ext cx="37285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r">
              <a:defRPr sz="1000" b="1" spc="3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What actually a package is?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40AE5-E82C-5991-F808-CA68E681EF1B}"/>
              </a:ext>
            </a:extLst>
          </p:cNvPr>
          <p:cNvSpPr txBox="1"/>
          <p:nvPr/>
        </p:nvSpPr>
        <p:spPr>
          <a:xfrm>
            <a:off x="-4161274" y="4665855"/>
            <a:ext cx="36211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r">
              <a:defRPr sz="1000" b="1" spc="3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Classification of Packages.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5B2DFA-A08F-91A7-64E8-2F234A39D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8047" y="765480"/>
            <a:ext cx="4195938" cy="50192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92B83-FED0-F62D-C59A-C9378A88F984}"/>
              </a:ext>
            </a:extLst>
          </p:cNvPr>
          <p:cNvSpPr txBox="1"/>
          <p:nvPr/>
        </p:nvSpPr>
        <p:spPr>
          <a:xfrm>
            <a:off x="-7645272" y="3005806"/>
            <a:ext cx="259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is a package</a:t>
            </a:r>
            <a:r>
              <a:rPr lang="en-US" b="1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46907-EE31-3EB2-9F77-3BE26258F7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031" y="924792"/>
            <a:ext cx="4195938" cy="5008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A49A0F-7962-CA02-22CA-E63F3A60E42A}"/>
              </a:ext>
            </a:extLst>
          </p:cNvPr>
          <p:cNvSpPr txBox="1"/>
          <p:nvPr/>
        </p:nvSpPr>
        <p:spPr>
          <a:xfrm>
            <a:off x="4206700" y="3044277"/>
            <a:ext cx="3778599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seritta" panose="020B0604020202020204" charset="0"/>
              </a:rPr>
              <a:t>Why Packages are used?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DE6F16-4BA1-BF80-624E-8CAB25360049}"/>
              </a:ext>
            </a:extLst>
          </p:cNvPr>
          <p:cNvSpPr txBox="1"/>
          <p:nvPr/>
        </p:nvSpPr>
        <p:spPr>
          <a:xfrm>
            <a:off x="8273277" y="393433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seritta" panose="020B0604020202020204" charset="0"/>
              </a:rPr>
              <a:t>2. Why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17581C-BF5E-459F-6741-AE0202FEFF6A}"/>
              </a:ext>
            </a:extLst>
          </p:cNvPr>
          <p:cNvSpPr txBox="1"/>
          <p:nvPr/>
        </p:nvSpPr>
        <p:spPr>
          <a:xfrm>
            <a:off x="8565919" y="4283806"/>
            <a:ext cx="1683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Advantages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A1EEE8-1C2E-78B2-CFF7-99A0BB89B8EC}"/>
              </a:ext>
            </a:extLst>
          </p:cNvPr>
          <p:cNvSpPr txBox="1"/>
          <p:nvPr/>
        </p:nvSpPr>
        <p:spPr>
          <a:xfrm>
            <a:off x="10356574" y="94454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 Packages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8F4A1-6B48-B5DA-9CC3-7F0EFDD26E57}"/>
              </a:ext>
            </a:extLst>
          </p:cNvPr>
          <p:cNvSpPr txBox="1"/>
          <p:nvPr/>
        </p:nvSpPr>
        <p:spPr>
          <a:xfrm>
            <a:off x="826515" y="554368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948242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C3DD80F-F127-5BDC-18D0-EB06E4C84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" y="1313878"/>
            <a:ext cx="12192000" cy="4153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CD36C2-FB06-ADEB-0552-A88896FEE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313879"/>
            <a:ext cx="12192000" cy="41532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E982F0-5F47-9AE0-8571-414877759704}"/>
              </a:ext>
            </a:extLst>
          </p:cNvPr>
          <p:cNvSpPr/>
          <p:nvPr/>
        </p:nvSpPr>
        <p:spPr>
          <a:xfrm>
            <a:off x="22079664" y="731520"/>
            <a:ext cx="2654928" cy="5394960"/>
          </a:xfrm>
          <a:prstGeom prst="rect">
            <a:avLst/>
          </a:prstGeom>
          <a:blipFill>
            <a:blip r:embed="rId6"/>
            <a:srcRect/>
            <a:stretch>
              <a:fillRect l="-134923" t="-21878" r="-134923" b="-218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3A4B1-4CE8-AEB2-4472-A32832A66125}"/>
              </a:ext>
            </a:extLst>
          </p:cNvPr>
          <p:cNvSpPr txBox="1"/>
          <p:nvPr/>
        </p:nvSpPr>
        <p:spPr>
          <a:xfrm>
            <a:off x="-11016057" y="6083281"/>
            <a:ext cx="149399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b="1" spc="300" dirty="0">
                <a:solidFill>
                  <a:schemeClr val="bg1"/>
                </a:solidFill>
                <a:latin typeface="Lato" panose="020F0502020204030203" pitchFamily="34" charset="0"/>
              </a:rPr>
              <a:t>IMPRESSIONISM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EE999C-529A-7797-747E-CBF9324375F8}"/>
              </a:ext>
            </a:extLst>
          </p:cNvPr>
          <p:cNvSpPr txBox="1"/>
          <p:nvPr/>
        </p:nvSpPr>
        <p:spPr>
          <a:xfrm>
            <a:off x="-2042394" y="236111"/>
            <a:ext cx="188833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b="1" spc="300" dirty="0">
                <a:solidFill>
                  <a:schemeClr val="bg1"/>
                </a:solidFill>
                <a:latin typeface="Lato" panose="020F0502020204030203" pitchFamily="34" charset="0"/>
              </a:rPr>
              <a:t>VINCENT VAN GOGH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F22D2-736A-7A01-417A-C7B7DCE933D5}"/>
              </a:ext>
            </a:extLst>
          </p:cNvPr>
          <p:cNvSpPr txBox="1"/>
          <p:nvPr/>
        </p:nvSpPr>
        <p:spPr>
          <a:xfrm>
            <a:off x="-4272202" y="3192927"/>
            <a:ext cx="3447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300" dirty="0">
                <a:latin typeface="Roseritta" pitchFamily="2" charset="0"/>
              </a:rPr>
              <a:t>1.WHAt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8926C6-D153-E8CE-EC91-831CC3FCEB83}"/>
              </a:ext>
            </a:extLst>
          </p:cNvPr>
          <p:cNvSpPr txBox="1"/>
          <p:nvPr/>
        </p:nvSpPr>
        <p:spPr>
          <a:xfrm>
            <a:off x="-4161274" y="4309721"/>
            <a:ext cx="37285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r">
              <a:defRPr sz="1000" b="1" spc="3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What actually a package is?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40AE5-E82C-5991-F808-CA68E681EF1B}"/>
              </a:ext>
            </a:extLst>
          </p:cNvPr>
          <p:cNvSpPr txBox="1"/>
          <p:nvPr/>
        </p:nvSpPr>
        <p:spPr>
          <a:xfrm>
            <a:off x="-4161274" y="4665855"/>
            <a:ext cx="362118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r">
              <a:defRPr sz="1000" b="1" spc="300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Classification of Packages.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5B2DFA-A08F-91A7-64E8-2F234A39D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8047" y="765480"/>
            <a:ext cx="4195938" cy="50192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92B83-FED0-F62D-C59A-C9378A88F984}"/>
              </a:ext>
            </a:extLst>
          </p:cNvPr>
          <p:cNvSpPr txBox="1"/>
          <p:nvPr/>
        </p:nvSpPr>
        <p:spPr>
          <a:xfrm>
            <a:off x="-7645272" y="3005806"/>
            <a:ext cx="2590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is a package</a:t>
            </a:r>
            <a:r>
              <a:rPr lang="en-US" b="1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46907-EE31-3EB2-9F77-3BE26258F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8795" y="782328"/>
            <a:ext cx="4195938" cy="50084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A49A0F-7962-CA02-22CA-E63F3A60E42A}"/>
              </a:ext>
            </a:extLst>
          </p:cNvPr>
          <p:cNvSpPr txBox="1"/>
          <p:nvPr/>
        </p:nvSpPr>
        <p:spPr>
          <a:xfrm>
            <a:off x="-8635844" y="2824871"/>
            <a:ext cx="3778599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seritta" panose="020B0604020202020204" charset="0"/>
              </a:rPr>
              <a:t>Why Packages are used?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DE6F16-4BA1-BF80-624E-8CAB25360049}"/>
              </a:ext>
            </a:extLst>
          </p:cNvPr>
          <p:cNvSpPr txBox="1"/>
          <p:nvPr/>
        </p:nvSpPr>
        <p:spPr>
          <a:xfrm>
            <a:off x="-4395793" y="374161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seritta" panose="020B0604020202020204" charset="0"/>
              </a:rPr>
              <a:t>2. Why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17581C-BF5E-459F-6741-AE0202FEFF6A}"/>
              </a:ext>
            </a:extLst>
          </p:cNvPr>
          <p:cNvSpPr txBox="1"/>
          <p:nvPr/>
        </p:nvSpPr>
        <p:spPr>
          <a:xfrm>
            <a:off x="-4209606" y="4114764"/>
            <a:ext cx="1556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Advantages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A1EEE8-1C2E-78B2-CFF7-99A0BB89B8EC}"/>
              </a:ext>
            </a:extLst>
          </p:cNvPr>
          <p:cNvSpPr txBox="1"/>
          <p:nvPr/>
        </p:nvSpPr>
        <p:spPr>
          <a:xfrm>
            <a:off x="-2042394" y="745769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 Packages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8F4A1-6B48-B5DA-9CC3-7F0EFDD26E57}"/>
              </a:ext>
            </a:extLst>
          </p:cNvPr>
          <p:cNvSpPr txBox="1"/>
          <p:nvPr/>
        </p:nvSpPr>
        <p:spPr>
          <a:xfrm>
            <a:off x="-11572453" y="534490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958D0-4C41-BF82-FB91-44EDA00F91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8032" y="919370"/>
            <a:ext cx="4195936" cy="5019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92AA7E-C3E8-9F80-00B4-2ADC050546A1}"/>
              </a:ext>
            </a:extLst>
          </p:cNvPr>
          <p:cNvSpPr txBox="1"/>
          <p:nvPr/>
        </p:nvSpPr>
        <p:spPr>
          <a:xfrm>
            <a:off x="4206700" y="3044277"/>
            <a:ext cx="3568606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Roseritta" panose="020B0604020202020204" charset="0"/>
              </a:rPr>
              <a:t>How packages are created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A516EA-40AE-363D-96F7-EEA142229AB8}"/>
              </a:ext>
            </a:extLst>
          </p:cNvPr>
          <p:cNvSpPr txBox="1"/>
          <p:nvPr/>
        </p:nvSpPr>
        <p:spPr>
          <a:xfrm>
            <a:off x="8273277" y="393433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seritta" panose="020B0604020202020204" charset="0"/>
              </a:rPr>
              <a:t>3. how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2A323E-9E56-938F-286F-76903D2ABECA}"/>
              </a:ext>
            </a:extLst>
          </p:cNvPr>
          <p:cNvSpPr txBox="1"/>
          <p:nvPr/>
        </p:nvSpPr>
        <p:spPr>
          <a:xfrm>
            <a:off x="8565919" y="4283806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create a package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to access a package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B1F0-2404-547E-CDC4-3664DAC6F5CF}"/>
              </a:ext>
            </a:extLst>
          </p:cNvPr>
          <p:cNvSpPr txBox="1"/>
          <p:nvPr/>
        </p:nvSpPr>
        <p:spPr>
          <a:xfrm>
            <a:off x="10356574" y="94454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B04C2F-2BEE-790F-7381-226C193045F7}"/>
              </a:ext>
            </a:extLst>
          </p:cNvPr>
          <p:cNvSpPr txBox="1"/>
          <p:nvPr/>
        </p:nvSpPr>
        <p:spPr>
          <a:xfrm>
            <a:off x="551019" y="5544121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 Packages</a:t>
            </a:r>
          </a:p>
        </p:txBody>
      </p:sp>
    </p:spTree>
    <p:extLst>
      <p:ext uri="{BB962C8B-B14F-4D97-AF65-F5344CB8AC3E}">
        <p14:creationId xmlns:p14="http://schemas.microsoft.com/office/powerpoint/2010/main" val="796420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D93CA-AEA2-4A52-6A94-6CDEB1EB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321548"/>
            <a:ext cx="11379784" cy="6179736"/>
          </a:xfrm>
          <a:prstGeom prst="rect">
            <a:avLst/>
          </a:prstGeom>
          <a:solidFill>
            <a:srgbClr val="F9B5D0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11E625-19F4-F98A-7667-AAD04F0FC08F}"/>
              </a:ext>
            </a:extLst>
          </p:cNvPr>
          <p:cNvSpPr/>
          <p:nvPr/>
        </p:nvSpPr>
        <p:spPr>
          <a:xfrm>
            <a:off x="550959" y="532563"/>
            <a:ext cx="5015828" cy="5576836"/>
          </a:xfrm>
          <a:prstGeom prst="rect">
            <a:avLst/>
          </a:prstGeom>
          <a:solidFill>
            <a:srgbClr val="FF8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package is collection of similar types of classes, interfaces and sub-packages.</a:t>
            </a:r>
          </a:p>
          <a:p>
            <a:pPr algn="ctr"/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Any class defined in a file that includes a package command will belong to that   specified package and cannot be accessed by other packages.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directory name must match the package name exactly.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FA155F8-69B3-5CC2-56FE-F282E765F1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848310"/>
              </p:ext>
            </p:extLst>
          </p:nvPr>
        </p:nvGraphicFramePr>
        <p:xfrm>
          <a:off x="4604378" y="2160396"/>
          <a:ext cx="7493837" cy="250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5F24EF6-6566-7E9A-7886-DA7E517F446B}"/>
              </a:ext>
            </a:extLst>
          </p:cNvPr>
          <p:cNvSpPr/>
          <p:nvPr/>
        </p:nvSpPr>
        <p:spPr>
          <a:xfrm>
            <a:off x="6732396" y="1286189"/>
            <a:ext cx="3185327" cy="713433"/>
          </a:xfrm>
          <a:prstGeom prst="roundRect">
            <a:avLst/>
          </a:prstGeom>
          <a:solidFill>
            <a:srgbClr val="FF8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Packages</a:t>
            </a:r>
          </a:p>
        </p:txBody>
      </p:sp>
    </p:spTree>
    <p:extLst>
      <p:ext uri="{BB962C8B-B14F-4D97-AF65-F5344CB8AC3E}">
        <p14:creationId xmlns:p14="http://schemas.microsoft.com/office/powerpoint/2010/main" val="37861454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D93CA-AEA2-4A52-6A94-6CDEB1EB6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321548"/>
            <a:ext cx="11379784" cy="6179736"/>
          </a:xfrm>
          <a:prstGeom prst="rect">
            <a:avLst/>
          </a:prstGeom>
          <a:solidFill>
            <a:srgbClr val="F9B5D0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F442-53DF-453E-0DBA-ABC93569A745}"/>
              </a:ext>
            </a:extLst>
          </p:cNvPr>
          <p:cNvSpPr txBox="1"/>
          <p:nvPr/>
        </p:nvSpPr>
        <p:spPr>
          <a:xfrm>
            <a:off x="3721953" y="389999"/>
            <a:ext cx="42431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400" b="1" spc="300" dirty="0">
                <a:latin typeface="Lato" panose="020F0502020204030203" pitchFamily="34" charset="0"/>
              </a:rPr>
              <a:t>Advantages Of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04E8F5-F396-0B5D-A047-A16D2D6544A2}"/>
              </a:ext>
            </a:extLst>
          </p:cNvPr>
          <p:cNvSpPr txBox="1"/>
          <p:nvPr/>
        </p:nvSpPr>
        <p:spPr>
          <a:xfrm>
            <a:off x="924448" y="1356527"/>
            <a:ext cx="100784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Packages hide classes which prevent other programs or packages from accessing them.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 Packages, Classes can be unique </a:t>
            </a:r>
            <a:r>
              <a:rPr lang="en-US" dirty="0" err="1"/>
              <a:t>cpmpared</a:t>
            </a:r>
            <a:r>
              <a:rPr lang="en-US" dirty="0"/>
              <a:t> with classes of other classes.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classes contained in a package can easily be accessed.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82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529ED8B-0E79-66F4-2891-4A12AB595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3" y="140677"/>
            <a:ext cx="11686233" cy="6430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C8E05E-2851-64B7-8551-F06763EB9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8" y="286378"/>
            <a:ext cx="5416061" cy="60541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9E1E4E-513B-EDCD-1B1A-1428472B3A00}"/>
              </a:ext>
            </a:extLst>
          </p:cNvPr>
          <p:cNvSpPr txBox="1"/>
          <p:nvPr/>
        </p:nvSpPr>
        <p:spPr>
          <a:xfrm>
            <a:off x="1641233" y="614179"/>
            <a:ext cx="298100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seritta" panose="020B0604020202020204" charset="0"/>
              </a:rPr>
              <a:t>Package Creation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72FBA-94C8-17F4-842D-4FA0734C5556}"/>
              </a:ext>
            </a:extLst>
          </p:cNvPr>
          <p:cNvSpPr txBox="1"/>
          <p:nvPr/>
        </p:nvSpPr>
        <p:spPr>
          <a:xfrm>
            <a:off x="884255" y="1366576"/>
            <a:ext cx="47428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a package, we use the PACKAGE command at the beginning of the java source file.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SYNTAX: package </a:t>
            </a:r>
            <a:r>
              <a:rPr lang="en-US" b="1" dirty="0" err="1"/>
              <a:t>package_name</a:t>
            </a:r>
            <a:r>
              <a:rPr lang="en-US" b="1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 package </a:t>
            </a:r>
            <a:r>
              <a:rPr lang="en-US" dirty="0" err="1"/>
              <a:t>MyPackage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for compiling: </a:t>
            </a:r>
          </a:p>
          <a:p>
            <a:r>
              <a:rPr lang="en-US" dirty="0"/>
              <a:t>      </a:t>
            </a:r>
            <a:r>
              <a:rPr lang="en-US" b="1" dirty="0" err="1"/>
              <a:t>javac</a:t>
            </a:r>
            <a:r>
              <a:rPr lang="en-US" b="1" dirty="0"/>
              <a:t> –d.filename.java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command for </a:t>
            </a:r>
            <a:r>
              <a:rPr lang="en-US" dirty="0" err="1"/>
              <a:t>excecution</a:t>
            </a:r>
            <a:r>
              <a:rPr lang="en-US" dirty="0"/>
              <a:t> :</a:t>
            </a:r>
          </a:p>
          <a:p>
            <a:r>
              <a:rPr lang="en-US" dirty="0"/>
              <a:t>      </a:t>
            </a:r>
            <a:r>
              <a:rPr lang="en-US" b="1" dirty="0"/>
              <a:t>java </a:t>
            </a:r>
            <a:r>
              <a:rPr lang="en-US" b="1" dirty="0" err="1"/>
              <a:t>packagename.filename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D3C7AA-FB7D-1DC0-0E93-926A14012666}"/>
              </a:ext>
            </a:extLst>
          </p:cNvPr>
          <p:cNvSpPr txBox="1"/>
          <p:nvPr/>
        </p:nvSpPr>
        <p:spPr>
          <a:xfrm>
            <a:off x="6096000" y="286378"/>
            <a:ext cx="5710813" cy="452431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//program to exhibit the usage of packages</a:t>
            </a:r>
          </a:p>
          <a:p>
            <a:r>
              <a:rPr lang="en-US" dirty="0"/>
              <a:t>Package p1;</a:t>
            </a:r>
          </a:p>
          <a:p>
            <a:r>
              <a:rPr lang="en-US" dirty="0"/>
              <a:t>Class A{</a:t>
            </a:r>
          </a:p>
          <a:p>
            <a:r>
              <a:rPr lang="en-US" dirty="0"/>
              <a:t>    int </a:t>
            </a:r>
            <a:r>
              <a:rPr lang="en-US" dirty="0" err="1"/>
              <a:t>i,j</a:t>
            </a:r>
            <a:r>
              <a:rPr lang="en-US" dirty="0"/>
              <a:t>;</a:t>
            </a:r>
          </a:p>
          <a:p>
            <a:r>
              <a:rPr lang="en-US" dirty="0"/>
              <a:t>    A(int </a:t>
            </a:r>
            <a:r>
              <a:rPr lang="en-US" dirty="0" err="1"/>
              <a:t>x,int</a:t>
            </a:r>
            <a:r>
              <a:rPr lang="en-US" dirty="0"/>
              <a:t> y){</a:t>
            </a:r>
          </a:p>
          <a:p>
            <a:r>
              <a:rPr lang="en-US" dirty="0"/>
              <a:t>        </a:t>
            </a:r>
            <a:r>
              <a:rPr lang="en-US" dirty="0" err="1"/>
              <a:t>i</a:t>
            </a:r>
            <a:r>
              <a:rPr lang="en-US" dirty="0"/>
              <a:t>=x;</a:t>
            </a:r>
          </a:p>
          <a:p>
            <a:r>
              <a:rPr lang="en-US" dirty="0"/>
              <a:t>        j=y;</a:t>
            </a:r>
          </a:p>
          <a:p>
            <a:r>
              <a:rPr lang="en-US" dirty="0"/>
              <a:t>    }void display(){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+“ ”+j);  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}class Solution{</a:t>
            </a:r>
          </a:p>
          <a:p>
            <a:r>
              <a:rPr lang="en-US" dirty="0"/>
              <a:t>        public static void main(String </a:t>
            </a:r>
            <a:r>
              <a:rPr lang="en-US" dirty="0" err="1"/>
              <a:t>args</a:t>
            </a:r>
            <a:r>
              <a:rPr lang="en-US" dirty="0"/>
              <a:t>[]){</a:t>
            </a:r>
          </a:p>
          <a:p>
            <a:r>
              <a:rPr lang="en-US" dirty="0"/>
              <a:t>             A a1=new A(10,20);</a:t>
            </a:r>
          </a:p>
          <a:p>
            <a:r>
              <a:rPr lang="en-US" dirty="0"/>
              <a:t>             a1.display();    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C6386F-0BDB-067A-6921-AFEDA2F8AEE9}"/>
              </a:ext>
            </a:extLst>
          </p:cNvPr>
          <p:cNvSpPr txBox="1"/>
          <p:nvPr/>
        </p:nvSpPr>
        <p:spPr>
          <a:xfrm>
            <a:off x="6096000" y="4923692"/>
            <a:ext cx="5710813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Compilation: </a:t>
            </a:r>
            <a:r>
              <a:rPr lang="en-US" dirty="0" err="1"/>
              <a:t>javac</a:t>
            </a:r>
            <a:r>
              <a:rPr lang="en-US" dirty="0"/>
              <a:t> –d.Solution.java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211EE-7038-7BC0-A757-10824CD7DBBE}"/>
              </a:ext>
            </a:extLst>
          </p:cNvPr>
          <p:cNvSpPr txBox="1"/>
          <p:nvPr/>
        </p:nvSpPr>
        <p:spPr>
          <a:xfrm>
            <a:off x="6096000" y="5406023"/>
            <a:ext cx="5804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Excecution</a:t>
            </a:r>
            <a:r>
              <a:rPr lang="en-US" dirty="0"/>
              <a:t>: java p1.Solution</a:t>
            </a:r>
          </a:p>
        </p:txBody>
      </p:sp>
    </p:spTree>
    <p:extLst>
      <p:ext uri="{BB962C8B-B14F-4D97-AF65-F5344CB8AC3E}">
        <p14:creationId xmlns:p14="http://schemas.microsoft.com/office/powerpoint/2010/main" val="339269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525</Words>
  <Application>Microsoft Office PowerPoint</Application>
  <PresentationFormat>Widescreen</PresentationFormat>
  <Paragraphs>127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Lato</vt:lpstr>
      <vt:lpstr>Arial</vt:lpstr>
      <vt:lpstr>Calibri Light</vt:lpstr>
      <vt:lpstr>Calibri</vt:lpstr>
      <vt:lpstr>Roseritta</vt:lpstr>
      <vt:lpstr>Wingdings</vt:lpstr>
      <vt:lpstr>Segoe UI Emoji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Urrutia</dc:creator>
  <cp:lastModifiedBy>GANESH MUDDANA</cp:lastModifiedBy>
  <cp:revision>17</cp:revision>
  <dcterms:created xsi:type="dcterms:W3CDTF">2022-09-12T22:16:14Z</dcterms:created>
  <dcterms:modified xsi:type="dcterms:W3CDTF">2022-12-14T23:41:36Z</dcterms:modified>
</cp:coreProperties>
</file>